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embeddedFontLst>
    <p:embeddedFont>
      <p:font typeface="Knewave" panose="020B0604020202020204" charset="0"/>
      <p:regular r:id="rId12"/>
    </p:embeddedFon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cIvHGFYnlhKKiRLMW9yY7nTqo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75" autoAdjust="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kSuQyW5DTnkVaZEjGYCkfOxvzCqGEFzWBy4e9Uedd9k/preview?imm_mid=0f9b7e&amp;cmp=em-data-na-na-newsltr_20171213&amp;slide=id.g1e301fae90_1_568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de-DE"/>
              <a:t>Quelle: </a:t>
            </a:r>
            <a:r>
              <a:rPr lang="de-DE" u="sng">
                <a:solidFill>
                  <a:schemeClr val="hlink"/>
                </a:solidFill>
                <a:hlinkClick r:id="rId3"/>
              </a:rPr>
              <a:t>https://docs.google.com/presentation/d/1kSuQyW5DTnkVaZEjGYCkfOxvzCqGEFzWBy4e9Uedd9k/preview?imm_mid=0f9b7e&amp;cmp=em-data-na-na-newsltr_20171213&amp;slide=id.g1e301fae90_1_568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Trainingsdaten</a:t>
            </a:r>
            <a:endParaRPr/>
          </a:p>
        </p:txBody>
      </p:sp>
      <p:sp>
        <p:nvSpPr>
          <p:cNvPr id="199" name="Google Shape;19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Testdaten</a:t>
            </a:r>
            <a:endParaRPr/>
          </a:p>
        </p:txBody>
      </p:sp>
      <p:sp>
        <p:nvSpPr>
          <p:cNvPr id="219" name="Google Shape;21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Trainingsdaten</a:t>
            </a:r>
            <a:endParaRPr/>
          </a:p>
        </p:txBody>
      </p:sp>
      <p:sp>
        <p:nvSpPr>
          <p:cNvPr id="245" name="Google Shape;24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Testdaten</a:t>
            </a:r>
            <a:endParaRPr/>
          </a:p>
        </p:txBody>
      </p:sp>
      <p:sp>
        <p:nvSpPr>
          <p:cNvPr id="280" name="Google Shape;28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I Unplugged" type="title">
  <p:cSld name="TITLE">
    <p:bg>
      <p:bgPr>
        <a:solidFill>
          <a:srgbClr val="333333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>
            <a:spLocks noGrp="1"/>
          </p:cNvSpPr>
          <p:nvPr>
            <p:ph type="ctrTitle"/>
          </p:nvPr>
        </p:nvSpPr>
        <p:spPr>
          <a:xfrm rot="-225173">
            <a:off x="415636" y="992826"/>
            <a:ext cx="11360761" cy="273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Knewave"/>
              <a:buNone/>
              <a:defRPr sz="6933">
                <a:solidFill>
                  <a:srgbClr val="FFFFFF"/>
                </a:solidFill>
                <a:latin typeface="Knewave"/>
                <a:ea typeface="Knewave"/>
                <a:cs typeface="Knewave"/>
                <a:sym typeface="Knewav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subTitle" idx="1"/>
          </p:nvPr>
        </p:nvSpPr>
        <p:spPr>
          <a:xfrm>
            <a:off x="3547833" y="3778833"/>
            <a:ext cx="82284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5E40"/>
              </a:buClr>
              <a:buSzPts val="2800"/>
              <a:buFont typeface="Roboto"/>
              <a:buNone/>
              <a:defRPr sz="3733">
                <a:solidFill>
                  <a:srgbClr val="D95E4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800"/>
              <a:buNone/>
              <a:defRPr sz="3733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7" name="Google Shape;17;p10"/>
          <p:cNvSpPr/>
          <p:nvPr/>
        </p:nvSpPr>
        <p:spPr>
          <a:xfrm rot="-2898112">
            <a:off x="1330397" y="1629585"/>
            <a:ext cx="58929" cy="524781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0"/>
          <p:cNvSpPr/>
          <p:nvPr/>
        </p:nvSpPr>
        <p:spPr>
          <a:xfrm rot="-1238819">
            <a:off x="3045250" y="722353"/>
            <a:ext cx="58989" cy="52491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0"/>
          <p:cNvSpPr/>
          <p:nvPr/>
        </p:nvSpPr>
        <p:spPr>
          <a:xfrm rot="-140238">
            <a:off x="5585166" y="620721"/>
            <a:ext cx="58849" cy="524896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0"/>
          <p:cNvSpPr/>
          <p:nvPr/>
        </p:nvSpPr>
        <p:spPr>
          <a:xfrm rot="1113458">
            <a:off x="8531593" y="519191"/>
            <a:ext cx="59072" cy="52468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0"/>
          <p:cNvSpPr/>
          <p:nvPr/>
        </p:nvSpPr>
        <p:spPr>
          <a:xfrm rot="3062261">
            <a:off x="10665108" y="1128763"/>
            <a:ext cx="59160" cy="52488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0"/>
          <p:cNvSpPr/>
          <p:nvPr/>
        </p:nvSpPr>
        <p:spPr>
          <a:xfrm rot="6513458">
            <a:off x="11071480" y="4075123"/>
            <a:ext cx="59072" cy="52494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0"/>
          <p:cNvSpPr/>
          <p:nvPr/>
        </p:nvSpPr>
        <p:spPr>
          <a:xfrm rot="10473580">
            <a:off x="9852281" y="5396140"/>
            <a:ext cx="59067" cy="52482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0"/>
          <p:cNvSpPr/>
          <p:nvPr/>
        </p:nvSpPr>
        <p:spPr>
          <a:xfrm rot="10473580">
            <a:off x="6804281" y="5396140"/>
            <a:ext cx="59067" cy="52482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0"/>
          <p:cNvSpPr/>
          <p:nvPr/>
        </p:nvSpPr>
        <p:spPr>
          <a:xfrm rot="-10002908">
            <a:off x="3959288" y="5193152"/>
            <a:ext cx="59184" cy="52468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0"/>
          <p:cNvSpPr/>
          <p:nvPr/>
        </p:nvSpPr>
        <p:spPr>
          <a:xfrm rot="-9081520">
            <a:off x="1520744" y="4482103"/>
            <a:ext cx="59249" cy="524573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0"/>
          <p:cNvSpPr/>
          <p:nvPr/>
        </p:nvSpPr>
        <p:spPr>
          <a:xfrm rot="-9081520">
            <a:off x="2841544" y="4685303"/>
            <a:ext cx="59249" cy="524573"/>
          </a:xfrm>
          <a:prstGeom prst="rect">
            <a:avLst/>
          </a:prstGeom>
          <a:solidFill>
            <a:srgbClr val="00B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0"/>
          <p:cNvSpPr/>
          <p:nvPr/>
        </p:nvSpPr>
        <p:spPr>
          <a:xfrm rot="10776772">
            <a:off x="5381593" y="5396737"/>
            <a:ext cx="59201" cy="524400"/>
          </a:xfrm>
          <a:prstGeom prst="rect">
            <a:avLst/>
          </a:prstGeom>
          <a:solidFill>
            <a:srgbClr val="00B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0"/>
          <p:cNvSpPr/>
          <p:nvPr/>
        </p:nvSpPr>
        <p:spPr>
          <a:xfrm rot="10381137">
            <a:off x="8531066" y="5498320"/>
            <a:ext cx="59239" cy="524384"/>
          </a:xfrm>
          <a:prstGeom prst="rect">
            <a:avLst/>
          </a:prstGeom>
          <a:solidFill>
            <a:srgbClr val="00B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0"/>
          <p:cNvSpPr/>
          <p:nvPr/>
        </p:nvSpPr>
        <p:spPr>
          <a:xfrm rot="4721404">
            <a:off x="11375881" y="2043998"/>
            <a:ext cx="59148" cy="524337"/>
          </a:xfrm>
          <a:prstGeom prst="rect">
            <a:avLst/>
          </a:prstGeom>
          <a:solidFill>
            <a:srgbClr val="00B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0"/>
          <p:cNvSpPr/>
          <p:nvPr/>
        </p:nvSpPr>
        <p:spPr>
          <a:xfrm rot="464866">
            <a:off x="6803883" y="824783"/>
            <a:ext cx="59341" cy="524224"/>
          </a:xfrm>
          <a:prstGeom prst="rect">
            <a:avLst/>
          </a:prstGeom>
          <a:solidFill>
            <a:srgbClr val="00B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0"/>
          <p:cNvSpPr/>
          <p:nvPr/>
        </p:nvSpPr>
        <p:spPr>
          <a:xfrm rot="-797092">
            <a:off x="4467187" y="1028017"/>
            <a:ext cx="59184" cy="524225"/>
          </a:xfrm>
          <a:prstGeom prst="rect">
            <a:avLst/>
          </a:prstGeom>
          <a:solidFill>
            <a:srgbClr val="00B79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0"/>
          <p:cNvSpPr/>
          <p:nvPr/>
        </p:nvSpPr>
        <p:spPr>
          <a:xfrm rot="-1732892">
            <a:off x="1852713" y="939833"/>
            <a:ext cx="411593" cy="294145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0"/>
          <p:cNvSpPr/>
          <p:nvPr/>
        </p:nvSpPr>
        <p:spPr>
          <a:xfrm rot="10800000">
            <a:off x="6005889" y="483520"/>
            <a:ext cx="411600" cy="294000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0"/>
          <p:cNvSpPr/>
          <p:nvPr/>
        </p:nvSpPr>
        <p:spPr>
          <a:xfrm rot="9195639">
            <a:off x="9524714" y="736286"/>
            <a:ext cx="411617" cy="293911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0"/>
          <p:cNvSpPr/>
          <p:nvPr/>
        </p:nvSpPr>
        <p:spPr>
          <a:xfrm rot="9195639">
            <a:off x="2163481" y="4800653"/>
            <a:ext cx="411617" cy="293911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/>
          <p:nvPr/>
        </p:nvSpPr>
        <p:spPr>
          <a:xfrm rot="-6823502">
            <a:off x="9018132" y="5308689"/>
            <a:ext cx="411584" cy="293721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FAFFF4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796"/>
              </a:buClr>
              <a:buSzPts val="4800"/>
              <a:buFont typeface="Knewave"/>
              <a:buNone/>
              <a:defRPr sz="6400">
                <a:solidFill>
                  <a:srgbClr val="00B796"/>
                </a:solidFill>
                <a:latin typeface="Knewave"/>
                <a:ea typeface="Knewave"/>
                <a:cs typeface="Knewave"/>
                <a:sym typeface="Knewav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41" name="Google Shape;41;p24"/>
          <p:cNvSpPr/>
          <p:nvPr/>
        </p:nvSpPr>
        <p:spPr>
          <a:xfrm rot="1764378">
            <a:off x="1499875" y="601291"/>
            <a:ext cx="411405" cy="293917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4"/>
          <p:cNvSpPr/>
          <p:nvPr/>
        </p:nvSpPr>
        <p:spPr>
          <a:xfrm rot="-1732892">
            <a:off x="461013" y="1058366"/>
            <a:ext cx="411593" cy="294145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4"/>
          <p:cNvSpPr/>
          <p:nvPr/>
        </p:nvSpPr>
        <p:spPr>
          <a:xfrm rot="-1571483">
            <a:off x="11028604" y="6217692"/>
            <a:ext cx="411445" cy="294096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4"/>
          <p:cNvSpPr/>
          <p:nvPr/>
        </p:nvSpPr>
        <p:spPr>
          <a:xfrm rot="-3931703">
            <a:off x="11212368" y="5594263"/>
            <a:ext cx="411353" cy="294099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4"/>
          <p:cNvSpPr/>
          <p:nvPr/>
        </p:nvSpPr>
        <p:spPr>
          <a:xfrm rot="-3931703">
            <a:off x="12041534" y="5366229"/>
            <a:ext cx="411353" cy="294099"/>
          </a:xfrm>
          <a:prstGeom prst="triangle">
            <a:avLst>
              <a:gd name="adj" fmla="val 50000"/>
            </a:avLst>
          </a:prstGeom>
          <a:solidFill>
            <a:srgbClr val="00B7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überschrift 1">
  <p:cSld name="Abschnittsüberschrift 1">
    <p:bg>
      <p:bgPr>
        <a:solidFill>
          <a:srgbClr val="D95E40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3600"/>
              <a:buFont typeface="Roboto"/>
              <a:buNone/>
              <a:defRPr sz="4800"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49" name="Google Shape;49;p25"/>
          <p:cNvSpPr/>
          <p:nvPr/>
        </p:nvSpPr>
        <p:spPr>
          <a:xfrm rot="1764378">
            <a:off x="882042" y="248458"/>
            <a:ext cx="411405" cy="293917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5"/>
          <p:cNvSpPr/>
          <p:nvPr/>
        </p:nvSpPr>
        <p:spPr>
          <a:xfrm rot="-1732892">
            <a:off x="-156821" y="705533"/>
            <a:ext cx="411593" cy="294145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rgbClr val="FAFFF4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796"/>
              </a:buClr>
              <a:buSzPts val="2800"/>
              <a:buFont typeface="Roboto"/>
              <a:buNone/>
              <a:defRPr>
                <a:solidFill>
                  <a:srgbClr val="00B79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Textkorpus 1">
  <p:cSld name="Titel und Textkorpus 1">
    <p:bg>
      <p:bgPr>
        <a:solidFill>
          <a:srgbClr val="D95E40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2800"/>
              <a:buFont typeface="Roboto"/>
              <a:buNone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1800"/>
              <a:buFont typeface="Roboto"/>
              <a:buChar char="●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○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■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●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○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■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●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FAFFF4"/>
              </a:buClr>
              <a:buSzPts val="1400"/>
              <a:buFont typeface="Roboto"/>
              <a:buChar char="○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FAFFF4"/>
              </a:buClr>
              <a:buSzPts val="1400"/>
              <a:buFont typeface="Roboto"/>
              <a:buChar char="■"/>
              <a:defRPr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rgbClr val="00B796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4200"/>
              <a:buFont typeface="Knewave"/>
              <a:buNone/>
              <a:defRPr sz="5600">
                <a:solidFill>
                  <a:srgbClr val="FAFFF4"/>
                </a:solidFill>
                <a:latin typeface="Knewave"/>
                <a:ea typeface="Knewave"/>
                <a:cs typeface="Knewave"/>
                <a:sym typeface="Knewav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Roboto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rgbClr val="00B796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>
            <a:spLocks noGrp="1"/>
          </p:cNvSpPr>
          <p:nvPr>
            <p:ph type="title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12000"/>
              <a:buNone/>
              <a:defRPr sz="16000">
                <a:solidFill>
                  <a:srgbClr val="FAFFF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endParaRPr/>
          </a:p>
        </p:txBody>
      </p:sp>
      <p:sp>
        <p:nvSpPr>
          <p:cNvPr id="73" name="Google Shape;73;p3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1800"/>
              <a:buChar char="●"/>
              <a:defRPr>
                <a:solidFill>
                  <a:srgbClr val="FAFFF4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 1">
  <p:cSld name="Leer 1">
    <p:bg>
      <p:bgPr>
        <a:solidFill>
          <a:srgbClr val="333333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ctrTitle"/>
          </p:nvPr>
        </p:nvSpPr>
        <p:spPr>
          <a:xfrm rot="-225099">
            <a:off x="1696092" y="1902804"/>
            <a:ext cx="8937553" cy="273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Knewave"/>
              <a:buNone/>
              <a:defRPr sz="6933">
                <a:solidFill>
                  <a:srgbClr val="FFFFFF"/>
                </a:solidFill>
                <a:latin typeface="Knewave"/>
                <a:ea typeface="Knewave"/>
                <a:cs typeface="Knewave"/>
                <a:sym typeface="Knewav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>
            <a:off x="415600" y="5123600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95E40"/>
              </a:buClr>
              <a:buSzPts val="1800"/>
              <a:buChar char="●"/>
              <a:defRPr>
                <a:solidFill>
                  <a:srgbClr val="D95E40"/>
                </a:solidFill>
              </a:defRPr>
            </a:lvl1pPr>
            <a:lvl2pPr marL="914400" lvl="1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○"/>
              <a:defRPr>
                <a:solidFill>
                  <a:srgbClr val="D95E40"/>
                </a:solidFill>
              </a:defRPr>
            </a:lvl2pPr>
            <a:lvl3pPr marL="1371600" lvl="2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■"/>
              <a:defRPr>
                <a:solidFill>
                  <a:srgbClr val="D95E40"/>
                </a:solidFill>
              </a:defRPr>
            </a:lvl3pPr>
            <a:lvl4pPr marL="1828800" lvl="3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●"/>
              <a:defRPr>
                <a:solidFill>
                  <a:srgbClr val="D95E40"/>
                </a:solidFill>
              </a:defRPr>
            </a:lvl4pPr>
            <a:lvl5pPr marL="2286000" lvl="4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○"/>
              <a:defRPr>
                <a:solidFill>
                  <a:srgbClr val="D95E40"/>
                </a:solidFill>
              </a:defRPr>
            </a:lvl5pPr>
            <a:lvl6pPr marL="2743200" lvl="5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■"/>
              <a:defRPr>
                <a:solidFill>
                  <a:srgbClr val="D95E40"/>
                </a:solidFill>
              </a:defRPr>
            </a:lvl6pPr>
            <a:lvl7pPr marL="3200400" lvl="6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●"/>
              <a:defRPr>
                <a:solidFill>
                  <a:srgbClr val="D95E40"/>
                </a:solidFill>
              </a:defRPr>
            </a:lvl7pPr>
            <a:lvl8pPr marL="3657600" lvl="7" indent="-317500" algn="ctr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D95E40"/>
              </a:buClr>
              <a:buSzPts val="1400"/>
              <a:buChar char="○"/>
              <a:defRPr>
                <a:solidFill>
                  <a:srgbClr val="D95E40"/>
                </a:solidFill>
              </a:defRPr>
            </a:lvl8pPr>
            <a:lvl9pPr marL="4114800" lvl="8" indent="-317500" algn="ctr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D95E40"/>
              </a:buClr>
              <a:buSzPts val="1400"/>
              <a:buChar char="■"/>
              <a:defRPr>
                <a:solidFill>
                  <a:srgbClr val="D95E4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 1 1">
  <p:cSld name="Leer 1 1">
    <p:bg>
      <p:bgPr>
        <a:solidFill>
          <a:srgbClr val="333333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buClr>
                <a:srgbClr val="000000"/>
              </a:buClr>
              <a:buSzPts val="1333"/>
              <a:buFont typeface="Arial"/>
              <a:buNone/>
              <a:defRPr sz="1333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83" name="Google Shape;83;p34"/>
          <p:cNvSpPr txBox="1"/>
          <p:nvPr/>
        </p:nvSpPr>
        <p:spPr>
          <a:xfrm rot="-305756">
            <a:off x="1914513" y="1956054"/>
            <a:ext cx="8173507" cy="2804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Arial"/>
              <a:buNone/>
            </a:pPr>
            <a:r>
              <a:rPr lang="de-DE" sz="6400" b="0" i="0" u="none" strike="noStrike" cap="none">
                <a:solidFill>
                  <a:srgbClr val="FAFFF4"/>
                </a:solidFill>
                <a:latin typeface="Knewave"/>
                <a:ea typeface="Knewave"/>
                <a:cs typeface="Knewave"/>
                <a:sym typeface="Knewave"/>
              </a:rPr>
              <a:t>Vielen Dank für die Aufmerksamkeit</a:t>
            </a:r>
            <a:endParaRPr sz="6400" b="0" i="0" u="none" strike="noStrike" cap="none">
              <a:solidFill>
                <a:srgbClr val="FAFFF4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84" name="Google Shape;84;p34"/>
          <p:cNvSpPr txBox="1"/>
          <p:nvPr/>
        </p:nvSpPr>
        <p:spPr>
          <a:xfrm>
            <a:off x="2959800" y="4529533"/>
            <a:ext cx="6292000" cy="6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de-DE" sz="2400" b="1" i="0" u="none" strike="noStrike" cap="none">
                <a:solidFill>
                  <a:srgbClr val="D95E40"/>
                </a:solidFill>
                <a:latin typeface="Arial"/>
                <a:ea typeface="Arial"/>
                <a:cs typeface="Arial"/>
                <a:sym typeface="Arial"/>
              </a:rPr>
              <a:t>ddi.cs.fau.de</a:t>
            </a:r>
            <a:endParaRPr sz="2400" b="1" i="0" u="none" strike="noStrike" cap="none">
              <a:solidFill>
                <a:srgbClr val="D95E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4"/>
          <p:cNvSpPr/>
          <p:nvPr/>
        </p:nvSpPr>
        <p:spPr>
          <a:xfrm rot="-1732892">
            <a:off x="1852713" y="939833"/>
            <a:ext cx="411593" cy="294145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4"/>
          <p:cNvSpPr/>
          <p:nvPr/>
        </p:nvSpPr>
        <p:spPr>
          <a:xfrm rot="888354">
            <a:off x="10092398" y="1646309"/>
            <a:ext cx="411668" cy="294175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34"/>
          <p:cNvSpPr/>
          <p:nvPr/>
        </p:nvSpPr>
        <p:spPr>
          <a:xfrm rot="3474013">
            <a:off x="11060064" y="1535940"/>
            <a:ext cx="411747" cy="294213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4"/>
          <p:cNvSpPr/>
          <p:nvPr/>
        </p:nvSpPr>
        <p:spPr>
          <a:xfrm rot="5025122">
            <a:off x="10497618" y="491025"/>
            <a:ext cx="411645" cy="294145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4"/>
          <p:cNvSpPr/>
          <p:nvPr/>
        </p:nvSpPr>
        <p:spPr>
          <a:xfrm rot="5025122">
            <a:off x="1174618" y="1929092"/>
            <a:ext cx="411645" cy="294145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34"/>
          <p:cNvSpPr/>
          <p:nvPr/>
        </p:nvSpPr>
        <p:spPr>
          <a:xfrm rot="3036053">
            <a:off x="837445" y="191808"/>
            <a:ext cx="411521" cy="294133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4"/>
          <p:cNvSpPr/>
          <p:nvPr/>
        </p:nvSpPr>
        <p:spPr>
          <a:xfrm rot="3036053">
            <a:off x="-96222" y="3211342"/>
            <a:ext cx="411521" cy="294133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4"/>
          <p:cNvSpPr/>
          <p:nvPr/>
        </p:nvSpPr>
        <p:spPr>
          <a:xfrm rot="3036053">
            <a:off x="837445" y="5818175"/>
            <a:ext cx="411521" cy="294133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4"/>
          <p:cNvSpPr/>
          <p:nvPr/>
        </p:nvSpPr>
        <p:spPr>
          <a:xfrm rot="3036053">
            <a:off x="392178" y="6746642"/>
            <a:ext cx="411521" cy="294133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4"/>
          <p:cNvSpPr/>
          <p:nvPr/>
        </p:nvSpPr>
        <p:spPr>
          <a:xfrm rot="-2910308">
            <a:off x="9102282" y="4757239"/>
            <a:ext cx="411741" cy="294148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4"/>
          <p:cNvSpPr/>
          <p:nvPr/>
        </p:nvSpPr>
        <p:spPr>
          <a:xfrm rot="-1153620">
            <a:off x="10878936" y="5128036"/>
            <a:ext cx="411768" cy="293993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4"/>
          <p:cNvSpPr/>
          <p:nvPr/>
        </p:nvSpPr>
        <p:spPr>
          <a:xfrm rot="-3161763">
            <a:off x="10092407" y="6075961"/>
            <a:ext cx="411852" cy="294007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überschrift 1">
  <p:cSld name="Abschnittsüberschrift 1">
    <p:bg>
      <p:bgPr>
        <a:solidFill>
          <a:srgbClr val="D95E40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3600"/>
              <a:buFont typeface="Roboto"/>
              <a:buNone/>
              <a:defRPr sz="4800">
                <a:solidFill>
                  <a:srgbClr val="FAFFF4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lvl="0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06" name="Google Shape;106;p12"/>
          <p:cNvSpPr/>
          <p:nvPr/>
        </p:nvSpPr>
        <p:spPr>
          <a:xfrm rot="1764378">
            <a:off x="882042" y="248458"/>
            <a:ext cx="411405" cy="293917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2"/>
          <p:cNvSpPr/>
          <p:nvPr/>
        </p:nvSpPr>
        <p:spPr>
          <a:xfrm rot="-1732892">
            <a:off x="-156821" y="705533"/>
            <a:ext cx="411593" cy="294145"/>
          </a:xfrm>
          <a:prstGeom prst="triangle">
            <a:avLst>
              <a:gd name="adj" fmla="val 50000"/>
            </a:avLst>
          </a:prstGeom>
          <a:solidFill>
            <a:srgbClr val="FAFFF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>
  <p:cSld name="SECTION_HEADER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>
  <p:cSld name="TWO_OBJECTS_WITH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>
  <p:cSld name="OBJECT_WITH_CAPTION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>
  <p:cSld name="PICTURE_WITH_CAPTION_TEX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>
  <p:cSld name="VERTICAL_TEX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>
  <p:cSld name="VERTICAL_TITLE_AND_VERTICAL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FF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796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B7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buClr>
                <a:srgbClr val="000000"/>
              </a:buClr>
              <a:buSzPts val="1333"/>
              <a:buFont typeface="Arial"/>
              <a:buNone/>
              <a:defRPr sz="1333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6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6.png"/><Relationship Id="rId21" Type="http://schemas.openxmlformats.org/officeDocument/2006/relationships/image" Target="../media/image27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5.png"/><Relationship Id="rId24" Type="http://schemas.openxmlformats.org/officeDocument/2006/relationships/image" Target="../media/image30.png"/><Relationship Id="rId5" Type="http://schemas.openxmlformats.org/officeDocument/2006/relationships/image" Target="../media/image9.png"/><Relationship Id="rId15" Type="http://schemas.openxmlformats.org/officeDocument/2006/relationships/image" Target="../media/image20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10" Type="http://schemas.openxmlformats.org/officeDocument/2006/relationships/image" Target="../media/image10.png"/><Relationship Id="rId19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14" Type="http://schemas.openxmlformats.org/officeDocument/2006/relationships/image" Target="../media/image19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9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11" Type="http://schemas.openxmlformats.org/officeDocument/2006/relationships/image" Target="../media/image37.png"/><Relationship Id="rId5" Type="http://schemas.openxmlformats.org/officeDocument/2006/relationships/image" Target="../media/image13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4.png"/><Relationship Id="rId9" Type="http://schemas.openxmlformats.org/officeDocument/2006/relationships/image" Target="../media/image21.pn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"/>
          <p:cNvSpPr txBox="1">
            <a:spLocks noGrp="1"/>
          </p:cNvSpPr>
          <p:nvPr>
            <p:ph type="ctrTitle"/>
          </p:nvPr>
        </p:nvSpPr>
        <p:spPr>
          <a:xfrm rot="-225173">
            <a:off x="415636" y="992826"/>
            <a:ext cx="11360761" cy="2736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Knewave"/>
              <a:buNone/>
            </a:pPr>
            <a:r>
              <a:rPr lang="de-DE" sz="9600"/>
              <a:t>AI UNPLUGGED</a:t>
            </a:r>
            <a:endParaRPr sz="9600"/>
          </a:p>
        </p:txBody>
      </p:sp>
      <p:sp>
        <p:nvSpPr>
          <p:cNvPr id="182" name="Google Shape;182;p1"/>
          <p:cNvSpPr txBox="1">
            <a:spLocks noGrp="1"/>
          </p:cNvSpPr>
          <p:nvPr>
            <p:ph type="subTitle" idx="1"/>
          </p:nvPr>
        </p:nvSpPr>
        <p:spPr>
          <a:xfrm>
            <a:off x="4384833" y="3778833"/>
            <a:ext cx="68120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Kecerdasan</a:t>
            </a:r>
            <a:endParaRPr lang="en-US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dirty="0" err="1"/>
              <a:t>Artifisial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"/>
          <p:cNvSpPr txBox="1">
            <a:spLocks noGrp="1"/>
          </p:cNvSpPr>
          <p:nvPr>
            <p:ph type="title"/>
          </p:nvPr>
        </p:nvSpPr>
        <p:spPr>
          <a:xfrm>
            <a:off x="638021" y="827021"/>
            <a:ext cx="11360800" cy="102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FFF4"/>
              </a:buClr>
              <a:buSzPts val="3600"/>
              <a:buFont typeface="Roboto"/>
              <a:buNone/>
            </a:pPr>
            <a:r>
              <a:rPr lang="en-ID" sz="3600" dirty="0" err="1"/>
              <a:t>Klasifikasi</a:t>
            </a:r>
            <a:r>
              <a:rPr lang="en-ID" sz="3600" dirty="0"/>
              <a:t> </a:t>
            </a:r>
            <a:r>
              <a:rPr lang="en-ID" sz="3600" dirty="0" err="1"/>
              <a:t>dengan</a:t>
            </a:r>
            <a:r>
              <a:rPr lang="en-ID" sz="3600" dirty="0"/>
              <a:t> </a:t>
            </a:r>
            <a:r>
              <a:rPr lang="en-ID" sz="3600" dirty="0" err="1"/>
              <a:t>Pohon</a:t>
            </a:r>
            <a:r>
              <a:rPr lang="en-ID" sz="3600" dirty="0"/>
              <a:t> Keputusan: </a:t>
            </a:r>
            <a:br>
              <a:rPr lang="en-ID" sz="3600" dirty="0"/>
            </a:br>
            <a:r>
              <a:rPr lang="en-ID" sz="3600" dirty="0" err="1"/>
              <a:t>Permainan</a:t>
            </a:r>
            <a:r>
              <a:rPr lang="en-ID" sz="3600" dirty="0"/>
              <a:t> </a:t>
            </a:r>
            <a:r>
              <a:rPr lang="en-ID" sz="3600" dirty="0" err="1"/>
              <a:t>Monyet</a:t>
            </a:r>
            <a:r>
              <a:rPr lang="en-ID" sz="3600" dirty="0"/>
              <a:t> Baik-</a:t>
            </a:r>
            <a:r>
              <a:rPr lang="en-ID" sz="3600" dirty="0" err="1"/>
              <a:t>Monyet</a:t>
            </a:r>
            <a:r>
              <a:rPr lang="en-ID" sz="3600" dirty="0"/>
              <a:t> Nakal </a:t>
            </a:r>
            <a:endParaRPr sz="3600" dirty="0"/>
          </a:p>
        </p:txBody>
      </p:sp>
      <p:sp>
        <p:nvSpPr>
          <p:cNvPr id="188" name="Google Shape;188;p2"/>
          <p:cNvSpPr txBox="1"/>
          <p:nvPr/>
        </p:nvSpPr>
        <p:spPr>
          <a:xfrm>
            <a:off x="1664043" y="2792632"/>
            <a:ext cx="85098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Alih-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alih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menggunakan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kartu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bergambar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sudah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dipotong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Anda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bisa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menggunakan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salindia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ID" sz="2800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slide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ini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permainan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monyet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Silakan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sesuaikan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D" sz="28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kebutuhan</a:t>
            </a:r>
            <a:r>
              <a:rPr lang="en-ID" sz="2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Anda. </a:t>
            </a:r>
            <a:endParaRPr sz="2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0995" y="6297190"/>
            <a:ext cx="1157826" cy="41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"/>
          <p:cNvSpPr txBox="1"/>
          <p:nvPr/>
        </p:nvSpPr>
        <p:spPr>
          <a:xfrm>
            <a:off x="9572370" y="6272476"/>
            <a:ext cx="140043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Annabel Lindner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Stefan Seegerer</a:t>
            </a: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Knewave"/>
              <a:buNone/>
            </a:pPr>
            <a:r>
              <a:rPr lang="de-DE" dirty="0">
                <a:latin typeface="Knewave"/>
                <a:ea typeface="Knewave"/>
                <a:cs typeface="Knewave"/>
                <a:sym typeface="Knewave"/>
              </a:rPr>
              <a:t>Versi 1</a:t>
            </a:r>
            <a:endParaRPr dirty="0">
              <a:latin typeface="Knewave"/>
              <a:ea typeface="Knewave"/>
              <a:cs typeface="Knewave"/>
              <a:sym typeface="Knewav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/>
        </p:nvSpPr>
        <p:spPr>
          <a:xfrm>
            <a:off x="1" y="428369"/>
            <a:ext cx="608143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  <a:endParaRPr sz="2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202" name="Google Shape;202;p4"/>
          <p:cNvSpPr txBox="1"/>
          <p:nvPr/>
        </p:nvSpPr>
        <p:spPr>
          <a:xfrm>
            <a:off x="6094090" y="428369"/>
            <a:ext cx="609791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</a:t>
            </a:r>
            <a:r>
              <a:rPr lang="en-US" sz="2800" dirty="0" err="1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  <a:endParaRPr lang="en-US" sz="2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cxnSp>
        <p:nvCxnSpPr>
          <p:cNvPr id="203" name="Google Shape;203;p4"/>
          <p:cNvCxnSpPr/>
          <p:nvPr/>
        </p:nvCxnSpPr>
        <p:spPr>
          <a:xfrm>
            <a:off x="6087762" y="0"/>
            <a:ext cx="1" cy="6858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4" name="Google Shape;20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8590" y="1427484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050" y="1427484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97130" y="1440584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98590" y="3195092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66303" y="1434998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64844" y="1427484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69713" y="1425146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266303" y="3195092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64844" y="3212756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869713" y="3206265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197293" y="4991749"/>
            <a:ext cx="1620000" cy="16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59713" y="4991537"/>
            <a:ext cx="1620000" cy="16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6915" y="497875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1626" y="497875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37990" y="497875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10220" y="497875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4162" y="3305688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82756" y="3305688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03882" y="3305688"/>
            <a:ext cx="2196000" cy="21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10221" y="3305688"/>
            <a:ext cx="2196000" cy="21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5"/>
          <p:cNvSpPr txBox="1"/>
          <p:nvPr/>
        </p:nvSpPr>
        <p:spPr>
          <a:xfrm>
            <a:off x="967677" y="2815115"/>
            <a:ext cx="21884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230" name="Google Shape;230;p5"/>
          <p:cNvSpPr txBox="1"/>
          <p:nvPr/>
        </p:nvSpPr>
        <p:spPr>
          <a:xfrm>
            <a:off x="9777381" y="2815115"/>
            <a:ext cx="21884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231" name="Google Shape;231;p5"/>
          <p:cNvSpPr txBox="1"/>
          <p:nvPr/>
        </p:nvSpPr>
        <p:spPr>
          <a:xfrm>
            <a:off x="6620714" y="5585838"/>
            <a:ext cx="21884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232" name="Google Shape;232;p5"/>
          <p:cNvSpPr txBox="1"/>
          <p:nvPr/>
        </p:nvSpPr>
        <p:spPr>
          <a:xfrm>
            <a:off x="3717223" y="2815115"/>
            <a:ext cx="21884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233" name="Google Shape;233;p5"/>
          <p:cNvSpPr txBox="1"/>
          <p:nvPr/>
        </p:nvSpPr>
        <p:spPr>
          <a:xfrm>
            <a:off x="6466769" y="2815115"/>
            <a:ext cx="21884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234" name="Google Shape;234;p5"/>
          <p:cNvSpPr txBox="1"/>
          <p:nvPr/>
        </p:nvSpPr>
        <p:spPr>
          <a:xfrm>
            <a:off x="593057" y="5539651"/>
            <a:ext cx="218847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235" name="Google Shape;235;p5"/>
          <p:cNvSpPr txBox="1"/>
          <p:nvPr/>
        </p:nvSpPr>
        <p:spPr>
          <a:xfrm>
            <a:off x="3537437" y="5548747"/>
            <a:ext cx="21884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236" name="Google Shape;236;p5"/>
          <p:cNvSpPr txBox="1"/>
          <p:nvPr/>
        </p:nvSpPr>
        <p:spPr>
          <a:xfrm>
            <a:off x="9210220" y="5622929"/>
            <a:ext cx="218847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Knewave"/>
              <a:buNone/>
            </a:pPr>
            <a:r>
              <a:rPr lang="de-DE" dirty="0">
                <a:latin typeface="Knewave"/>
                <a:ea typeface="Knewave"/>
                <a:cs typeface="Knewave"/>
                <a:sym typeface="Knewave"/>
              </a:rPr>
              <a:t>Versi 2</a:t>
            </a:r>
            <a:endParaRPr dirty="0">
              <a:latin typeface="Knewave"/>
              <a:ea typeface="Knewave"/>
              <a:cs typeface="Knewave"/>
              <a:sym typeface="Knewav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"/>
          <p:cNvSpPr txBox="1"/>
          <p:nvPr/>
        </p:nvSpPr>
        <p:spPr>
          <a:xfrm>
            <a:off x="1" y="272375"/>
            <a:ext cx="608776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  <a:endParaRPr sz="2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248" name="Google Shape;248;p7"/>
          <p:cNvSpPr txBox="1"/>
          <p:nvPr/>
        </p:nvSpPr>
        <p:spPr>
          <a:xfrm>
            <a:off x="6087761" y="272375"/>
            <a:ext cx="609150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  <a:endParaRPr sz="2800" dirty="0">
              <a:solidFill>
                <a:schemeClr val="dk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cxnSp>
        <p:nvCxnSpPr>
          <p:cNvPr id="249" name="Google Shape;249;p7"/>
          <p:cNvCxnSpPr/>
          <p:nvPr/>
        </p:nvCxnSpPr>
        <p:spPr>
          <a:xfrm>
            <a:off x="6087762" y="0"/>
            <a:ext cx="1" cy="685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50" name="Google Shape;25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943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8633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04544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18300" y="2498317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169" y="389923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70959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84754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156665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08500" y="2498317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8787" y="2490843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23323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7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308013" y="2498317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542870" y="1082456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518300" y="389923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930122" y="3914178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7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317684" y="3914178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7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148300" y="5330039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7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84754" y="248724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7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770959" y="2498317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7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9147679" y="248724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7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0542870" y="2498317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7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6387570" y="389923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7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7756970" y="3914178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7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9156665" y="389923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535241" y="3899230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7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7756970" y="5304014"/>
            <a:ext cx="1260000" cy="12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7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9158945" y="5304014"/>
            <a:ext cx="1260000" cy="12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1926" y="550743"/>
            <a:ext cx="1656000" cy="1650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1288" y="550743"/>
            <a:ext cx="1656000" cy="1650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53926" y="554086"/>
            <a:ext cx="1656000" cy="1661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39861" y="551314"/>
            <a:ext cx="1656000" cy="16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116" y="550743"/>
            <a:ext cx="1652742" cy="1658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09762" y="547549"/>
            <a:ext cx="1656000" cy="1661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482666" y="554086"/>
            <a:ext cx="1656000" cy="16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51707" y="3663977"/>
            <a:ext cx="1656000" cy="16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84967" y="3648553"/>
            <a:ext cx="1656000" cy="16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403955" y="3663977"/>
            <a:ext cx="1656000" cy="16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277502" y="3640815"/>
            <a:ext cx="1656000" cy="166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151050" y="3640815"/>
            <a:ext cx="1656000" cy="1663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8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132045" y="3640850"/>
            <a:ext cx="1656000" cy="1663703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8"/>
          <p:cNvSpPr txBox="1"/>
          <p:nvPr/>
        </p:nvSpPr>
        <p:spPr>
          <a:xfrm>
            <a:off x="7456670" y="2354843"/>
            <a:ext cx="165700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296" name="Google Shape;296;p8"/>
          <p:cNvSpPr txBox="1"/>
          <p:nvPr/>
        </p:nvSpPr>
        <p:spPr>
          <a:xfrm>
            <a:off x="2207707" y="2379870"/>
            <a:ext cx="165472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297" name="Google Shape;297;p8"/>
          <p:cNvSpPr txBox="1"/>
          <p:nvPr/>
        </p:nvSpPr>
        <p:spPr>
          <a:xfrm>
            <a:off x="9024595" y="2350307"/>
            <a:ext cx="16560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298" name="Google Shape;298;p8"/>
          <p:cNvSpPr txBox="1"/>
          <p:nvPr/>
        </p:nvSpPr>
        <p:spPr>
          <a:xfrm>
            <a:off x="140116" y="2384996"/>
            <a:ext cx="20095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299" name="Google Shape;299;p8"/>
          <p:cNvSpPr txBox="1"/>
          <p:nvPr/>
        </p:nvSpPr>
        <p:spPr>
          <a:xfrm>
            <a:off x="8428967" y="5445982"/>
            <a:ext cx="165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menggigit</a:t>
            </a:r>
          </a:p>
        </p:txBody>
      </p:sp>
      <p:sp>
        <p:nvSpPr>
          <p:cNvPr id="300" name="Google Shape;300;p8"/>
          <p:cNvSpPr txBox="1"/>
          <p:nvPr/>
        </p:nvSpPr>
        <p:spPr>
          <a:xfrm>
            <a:off x="394429" y="5464565"/>
            <a:ext cx="20095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1" name="Google Shape;301;p8"/>
          <p:cNvSpPr txBox="1"/>
          <p:nvPr/>
        </p:nvSpPr>
        <p:spPr>
          <a:xfrm>
            <a:off x="2268765" y="5473926"/>
            <a:ext cx="200952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2" name="Google Shape;302;p8"/>
          <p:cNvSpPr txBox="1"/>
          <p:nvPr/>
        </p:nvSpPr>
        <p:spPr>
          <a:xfrm>
            <a:off x="4211188" y="5464606"/>
            <a:ext cx="20095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3" name="Google Shape;303;p8"/>
          <p:cNvSpPr txBox="1"/>
          <p:nvPr/>
        </p:nvSpPr>
        <p:spPr>
          <a:xfrm>
            <a:off x="6270232" y="5464565"/>
            <a:ext cx="195654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4" name="Google Shape;304;p8"/>
          <p:cNvSpPr txBox="1"/>
          <p:nvPr/>
        </p:nvSpPr>
        <p:spPr>
          <a:xfrm>
            <a:off x="9962352" y="5464606"/>
            <a:ext cx="217305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5" name="Google Shape;305;p8"/>
          <p:cNvSpPr txBox="1"/>
          <p:nvPr/>
        </p:nvSpPr>
        <p:spPr>
          <a:xfrm>
            <a:off x="10305904" y="2344637"/>
            <a:ext cx="20095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6" name="Google Shape;306;p8"/>
          <p:cNvSpPr txBox="1"/>
          <p:nvPr/>
        </p:nvSpPr>
        <p:spPr>
          <a:xfrm>
            <a:off x="5483293" y="2379849"/>
            <a:ext cx="20095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  <p:sp>
        <p:nvSpPr>
          <p:cNvPr id="307" name="Google Shape;307;p8"/>
          <p:cNvSpPr txBox="1"/>
          <p:nvPr/>
        </p:nvSpPr>
        <p:spPr>
          <a:xfrm>
            <a:off x="3552337" y="2370060"/>
            <a:ext cx="200952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de-DE" sz="1800" dirty="0">
                <a:solidFill>
                  <a:schemeClr val="dk1"/>
                </a:solidFill>
                <a:latin typeface="Knewave"/>
                <a:ea typeface="Knewave"/>
                <a:cs typeface="Knewave"/>
                <a:sym typeface="Knewave"/>
              </a:rPr>
              <a:t>Tidak menggigit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133</Words>
  <Application>Microsoft Office PowerPoint</Application>
  <PresentationFormat>Widescreen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Roboto</vt:lpstr>
      <vt:lpstr>Knewave</vt:lpstr>
      <vt:lpstr>Arial</vt:lpstr>
      <vt:lpstr>Simple Light</vt:lpstr>
      <vt:lpstr>Office</vt:lpstr>
      <vt:lpstr>AI UNPLUGGED</vt:lpstr>
      <vt:lpstr>Klasifikasi dengan Pohon Keputusan:  Permainan Monyet Baik-Monyet Nakal </vt:lpstr>
      <vt:lpstr>Versi 1</vt:lpstr>
      <vt:lpstr>PowerPoint Presentation</vt:lpstr>
      <vt:lpstr>PowerPoint Presentation</vt:lpstr>
      <vt:lpstr>Versi 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Annabel Lindner</dc:creator>
  <cp:lastModifiedBy>Muhamad Afif Efendi</cp:lastModifiedBy>
  <cp:revision>4</cp:revision>
  <dcterms:created xsi:type="dcterms:W3CDTF">2019-03-19T09:43:13Z</dcterms:created>
  <dcterms:modified xsi:type="dcterms:W3CDTF">2026-06-11T01:32:18Z</dcterms:modified>
</cp:coreProperties>
</file>