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_rels/presentation.xml.rels" ContentType="application/vnd.openxmlformats-package.relationshi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29.png" ContentType="image/png"/>
  <Override PartName="/ppt/media/image28.png" ContentType="image/png"/>
  <Override PartName="/ppt/media/image27.png" ContentType="image/png"/>
  <Override PartName="/ppt/media/image26.png" ContentType="image/png"/>
  <Override PartName="/ppt/media/image25.png" ContentType="image/png"/>
  <Override PartName="/ppt/media/image24.png" ContentType="image/png"/>
  <Override PartName="/ppt/media/image23.png" ContentType="image/png"/>
  <Override PartName="/ppt/media/image22.png" ContentType="image/png"/>
  <Override PartName="/ppt/media/image21.png" ContentType="image/png"/>
  <Override PartName="/ppt/media/image19.png" ContentType="image/png"/>
  <Override PartName="/ppt/media/image14.png" ContentType="image/png"/>
  <Override PartName="/ppt/media/image12.png" ContentType="image/png"/>
  <Override PartName="/ppt/media/image35.png" ContentType="image/png"/>
  <Override PartName="/ppt/media/image3.png" ContentType="image/png"/>
  <Override PartName="/ppt/media/image9.png" ContentType="image/png"/>
  <Override PartName="/ppt/media/image20.png" ContentType="image/png"/>
  <Override PartName="/ppt/media/image18.png" ContentType="image/png"/>
  <Override PartName="/ppt/media/image13.png" ContentType="image/png"/>
  <Override PartName="/ppt/media/image36.png" ContentType="image/png"/>
  <Override PartName="/ppt/media/image4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40.png" ContentType="image/png"/>
  <Override PartName="/ppt/media/image41.png" ContentType="image/png"/>
  <Override PartName="/ppt/media/image8.png" ContentType="image/png"/>
  <Override PartName="/ppt/media/image17.png" ContentType="image/png"/>
  <Override PartName="/ppt/media/image11.png" ContentType="image/png"/>
  <Override PartName="/ppt/media/image2.png" ContentType="image/png"/>
  <Override PartName="/ppt/media/image34.png" ContentType="image/png"/>
  <Override PartName="/ppt/media/image39.png" ContentType="image/png"/>
  <Override PartName="/ppt/media/image7.png" ContentType="image/png"/>
  <Override PartName="/ppt/media/image16.png" ContentType="image/png"/>
  <Override PartName="/ppt/media/image10.png" ContentType="image/png"/>
  <Override PartName="/ppt/media/image1.png" ContentType="image/png"/>
  <Override PartName="/ppt/media/image33.png" ContentType="image/png"/>
  <Override PartName="/ppt/media/image38.png" ContentType="image/png"/>
  <Override PartName="/ppt/media/image6.png" ContentType="image/png"/>
  <Override PartName="/ppt/media/image15.png" ContentType="image/png"/>
  <Override PartName="/ppt/media/image5.png" ContentType="image/png"/>
  <Override PartName="/ppt/media/image37.png" ContentType="image/png"/>
  <Override PartName="/ppt/slides/slide1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  <p:sldId id="261" r:id="rId32"/>
    <p:sldId id="262" r:id="rId33"/>
    <p:sldId id="263" r:id="rId34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slide" Target="slides/slide6.xml"/><Relationship Id="rId33" Type="http://schemas.openxmlformats.org/officeDocument/2006/relationships/slide" Target="slides/slide7.xml"/><Relationship Id="rId34" Type="http://schemas.openxmlformats.org/officeDocument/2006/relationships/slide" Target="slides/slide8.xml"/><Relationship Id="rId3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Cliquez pour déplacer la diapo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Cliquez pour modifier le format des notes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&lt;en-tête&gt;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dt" idx="4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ftr" idx="4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sldNum" idx="4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5733206-7E8F-43FB-A679-C7A752E59830}" type="slidenum"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hyperlink" Target="https://docs.google.com/presentation/d/1kSuQyW5DTnkVaZEjGYCkfOxvzCqGEFzWBy4e9Uedd9k/preview?imm_mid=0f9b7e&amp;cmp=em-data-na-na-newsltr_20171213&amp;slide=id.g1e301fae90_1_568" TargetMode="External"/><Relationship Id="rId2" Type="http://schemas.openxmlformats.org/officeDocument/2006/relationships/slide" Target="../slides/slide1.xml"/><Relationship Id="rId3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4440" cy="3427560"/>
          </a:xfrm>
          <a:prstGeom prst="rect">
            <a:avLst/>
          </a:prstGeom>
          <a:ln w="0">
            <a:noFill/>
          </a:ln>
        </p:spPr>
      </p:sp>
      <p:sp>
        <p:nvSpPr>
          <p:cNvPr id="22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" sz="2000" spc="-1" strike="noStrike">
                <a:solidFill>
                  <a:srgbClr val="000000"/>
                </a:solidFill>
                <a:latin typeface="Arial"/>
              </a:rPr>
              <a:t>Quelle: </a:t>
            </a:r>
            <a:r>
              <a:rPr b="0" lang="de" sz="2000" spc="-1" strike="noStrike" u="sng">
                <a:solidFill>
                  <a:schemeClr val="hlink"/>
                </a:solidFill>
                <a:uFillTx/>
                <a:latin typeface="Arial"/>
                <a:hlinkClick r:id="rId1"/>
              </a:rPr>
              <a:t>https://docs.google.com/presentation/d/1kSuQyW5DTnkVaZEjGYCkfOxvzCqGEFzWBy4e9Uedd9k/preview?imm_mid=0f9b7e&amp;cmp=em-data-na-na-newsltr_20171213&amp;slide=id.g1e301fae90_1_568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4960" cy="3084840"/>
          </a:xfrm>
          <a:prstGeom prst="rect">
            <a:avLst/>
          </a:prstGeom>
          <a:ln w="0">
            <a:noFill/>
          </a:ln>
        </p:spPr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Trainingsdaten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sldNum" idx="50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2071698-7106-49C7-9D94-3156F781846D}" type="slidenum">
              <a:rPr b="0" lang="de-DE" sz="1200" spc="-1" strike="noStrike">
                <a:solidFill>
                  <a:schemeClr val="dk1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4960" cy="3084840"/>
          </a:xfrm>
          <a:prstGeom prst="rect">
            <a:avLst/>
          </a:prstGeom>
          <a:ln w="0">
            <a:noFill/>
          </a:ln>
        </p:spPr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Testdaten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sldNum" idx="51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A009BBF-DEC1-4200-8697-3CEBEF66482E}" type="slidenum">
              <a:rPr b="0" lang="de-DE" sz="1200" spc="-1" strike="noStrike">
                <a:solidFill>
                  <a:schemeClr val="dk1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4960" cy="3084840"/>
          </a:xfrm>
          <a:prstGeom prst="rect">
            <a:avLst/>
          </a:prstGeom>
          <a:ln w="0">
            <a:noFill/>
          </a:ln>
        </p:spPr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Trainingsdaten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 type="sldNum" idx="52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3D653D2-57B7-46A4-B8C7-8A5EA7410AF6}" type="slidenum">
              <a:rPr b="0" lang="de-DE" sz="1200" spc="-1" strike="noStrike">
                <a:solidFill>
                  <a:schemeClr val="dk1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4960" cy="3084840"/>
          </a:xfrm>
          <a:prstGeom prst="rect">
            <a:avLst/>
          </a:prstGeom>
          <a:ln w="0">
            <a:noFill/>
          </a:ln>
        </p:spPr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Testdaten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sldNum" idx="53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F50CF00F-D1C7-4672-A2B5-3A0087AEEAC4}" type="slidenum">
              <a:rPr b="0" lang="de-DE" sz="1200" spc="-1" strike="noStrike">
                <a:solidFill>
                  <a:schemeClr val="dk1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ECE8862-E9C5-4E27-98BF-254468C3BA7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BC73A22D-A684-404B-ABCF-4E9B6F912FA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C84ED112-CB47-4807-8921-B40FA765282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30E10190-DAE1-4D1A-8EE2-D74AC11D572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AI Unplugg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8499CCB7-874F-45C8-A74C-E3B17A9CD6BF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AAA76D04-8669-4267-8F56-4BAC99A034E5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Le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7"/>
          </p:nvPr>
        </p:nvSpPr>
        <p:spPr/>
        <p:txBody>
          <a:bodyPr/>
          <a:p>
            <a:fld id="{DB9C2818-5A8C-4248-AE79-8A4927367B02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Leer 1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8"/>
          </p:nvPr>
        </p:nvSpPr>
        <p:spPr/>
        <p:txBody>
          <a:bodyPr/>
          <a:p>
            <a:fld id="{C08AA789-23B5-4440-97B6-B32B381013E6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9"/>
          </p:nvPr>
        </p:nvSpPr>
        <p:spPr/>
        <p:txBody>
          <a:bodyPr/>
          <a:p>
            <a:fld id="{3A9383F5-6477-4F24-8B28-CB49FD780D3A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0"/>
          </p:nvPr>
        </p:nvSpPr>
        <p:spPr/>
        <p:txBody>
          <a:bodyPr/>
          <a:p>
            <a:fld id="{46FD894B-EA9E-484B-AADB-4511B27AE946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1"/>
          </p:nvPr>
        </p:nvSpPr>
        <p:spPr/>
        <p:txBody>
          <a:bodyPr/>
          <a:p>
            <a:fld id="{57A153FC-0CAE-4323-8C6A-0BC56613E5D3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9596169-1C3E-4C6D-AAB8-070E59903CF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el und Textkorpu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2"/>
          </p:nvPr>
        </p:nvSpPr>
        <p:spPr/>
        <p:txBody>
          <a:bodyPr/>
          <a:p>
            <a:fld id="{623238E7-D878-47C2-AF07-413CA114ACE9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Main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3"/>
          </p:nvPr>
        </p:nvSpPr>
        <p:spPr/>
        <p:txBody>
          <a:bodyPr/>
          <a:p>
            <a:fld id="{645BA31E-734D-452A-B2DD-34745A349F50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title and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4"/>
          </p:nvPr>
        </p:nvSpPr>
        <p:spPr/>
        <p:txBody>
          <a:bodyPr/>
          <a:p>
            <a:fld id="{003DCBFB-B8AB-49BD-AD70-331BC9602A9C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5"/>
          </p:nvPr>
        </p:nvSpPr>
        <p:spPr/>
        <p:txBody>
          <a:bodyPr/>
          <a:p>
            <a:fld id="{CA55B0C7-97B3-4A12-BFB8-0B90E28ADF05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ig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6"/>
          </p:nvPr>
        </p:nvSpPr>
        <p:spPr/>
        <p:txBody>
          <a:bodyPr/>
          <a:p>
            <a:fld id="{643FF26C-DEAB-4E6B-AF1A-B3F16573B3AE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03F2590-1C27-411A-A0BC-9115AA89CDE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Abschnittsüberschrif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0"/>
          </p:nvPr>
        </p:nvSpPr>
        <p:spPr/>
        <p:txBody>
          <a:bodyPr/>
          <a:p>
            <a:fld id="{F745B807-F0D8-4808-9120-1D4361EA82F6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323C935-AFDD-4DD1-911B-3B9BC760F83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89B03B17-92FB-466E-A4B0-388D39501DE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8FA700D3-866E-482A-8E8E-7D015291B78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591DEAD0-2045-4229-9C42-9BE51D8A936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50285D97-D2D4-4BEE-B367-8A35E4FBC08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57A65F93-F5F3-421A-B7BD-D4BF231CC018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52BD41B-E4F6-4959-881B-A7993EEED350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7490C127-3F69-4D4C-A3A0-714402E321AE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350E6AF9-2556-486C-8E0C-3FC968FDFC04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dt" idx="34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3333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13;p2"/>
          <p:cNvSpPr/>
          <p:nvPr/>
        </p:nvSpPr>
        <p:spPr>
          <a:xfrm rot="18702000">
            <a:off x="1329840" y="1629720"/>
            <a:ext cx="57600" cy="523440"/>
          </a:xfrm>
          <a:prstGeom prst="rect">
            <a:avLst/>
          </a:prstGeom>
          <a:solidFill>
            <a:schemeClr val="lt2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Google Shape;14;p2"/>
          <p:cNvSpPr/>
          <p:nvPr/>
        </p:nvSpPr>
        <p:spPr>
          <a:xfrm rot="20361000">
            <a:off x="3044160" y="721800"/>
            <a:ext cx="57600" cy="523440"/>
          </a:xfrm>
          <a:prstGeom prst="rect">
            <a:avLst/>
          </a:prstGeom>
          <a:solidFill>
            <a:schemeClr val="lt2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Google Shape;15;p2"/>
          <p:cNvSpPr/>
          <p:nvPr/>
        </p:nvSpPr>
        <p:spPr>
          <a:xfrm rot="21459600">
            <a:off x="5583960" y="620640"/>
            <a:ext cx="57240" cy="523440"/>
          </a:xfrm>
          <a:prstGeom prst="rect">
            <a:avLst/>
          </a:prstGeom>
          <a:solidFill>
            <a:schemeClr val="lt2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Google Shape;16;p2"/>
          <p:cNvSpPr/>
          <p:nvPr/>
        </p:nvSpPr>
        <p:spPr>
          <a:xfrm rot="1113600">
            <a:off x="8531640" y="518040"/>
            <a:ext cx="57600" cy="523080"/>
          </a:xfrm>
          <a:prstGeom prst="rect">
            <a:avLst/>
          </a:prstGeom>
          <a:solidFill>
            <a:schemeClr val="lt2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Google Shape;17;p2"/>
          <p:cNvSpPr/>
          <p:nvPr/>
        </p:nvSpPr>
        <p:spPr>
          <a:xfrm rot="3063000">
            <a:off x="10665360" y="1127520"/>
            <a:ext cx="57600" cy="523440"/>
          </a:xfrm>
          <a:prstGeom prst="rect">
            <a:avLst/>
          </a:prstGeom>
          <a:solidFill>
            <a:schemeClr val="lt2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Google Shape;18;p2"/>
          <p:cNvSpPr/>
          <p:nvPr/>
        </p:nvSpPr>
        <p:spPr>
          <a:xfrm rot="6513600">
            <a:off x="11072520" y="4074840"/>
            <a:ext cx="57600" cy="523440"/>
          </a:xfrm>
          <a:prstGeom prst="rect">
            <a:avLst/>
          </a:prstGeom>
          <a:solidFill>
            <a:schemeClr val="lt2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Google Shape;19;p2"/>
          <p:cNvSpPr/>
          <p:nvPr/>
        </p:nvSpPr>
        <p:spPr>
          <a:xfrm rot="10473600">
            <a:off x="9853560" y="5396400"/>
            <a:ext cx="57600" cy="523440"/>
          </a:xfrm>
          <a:prstGeom prst="rect">
            <a:avLst/>
          </a:prstGeom>
          <a:solidFill>
            <a:schemeClr val="lt2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Google Shape;20;p2"/>
          <p:cNvSpPr/>
          <p:nvPr/>
        </p:nvSpPr>
        <p:spPr>
          <a:xfrm rot="10473600">
            <a:off x="6805800" y="5396400"/>
            <a:ext cx="57600" cy="523440"/>
          </a:xfrm>
          <a:prstGeom prst="rect">
            <a:avLst/>
          </a:prstGeom>
          <a:solidFill>
            <a:schemeClr val="lt2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Google Shape;21;p2"/>
          <p:cNvSpPr/>
          <p:nvPr/>
        </p:nvSpPr>
        <p:spPr>
          <a:xfrm rot="11596800">
            <a:off x="3960720" y="5193720"/>
            <a:ext cx="57600" cy="523080"/>
          </a:xfrm>
          <a:prstGeom prst="rect">
            <a:avLst/>
          </a:prstGeom>
          <a:solidFill>
            <a:schemeClr val="lt2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Google Shape;22;p2"/>
          <p:cNvSpPr/>
          <p:nvPr/>
        </p:nvSpPr>
        <p:spPr>
          <a:xfrm rot="12518400">
            <a:off x="1521000" y="4483080"/>
            <a:ext cx="57960" cy="523080"/>
          </a:xfrm>
          <a:prstGeom prst="rect">
            <a:avLst/>
          </a:prstGeom>
          <a:solidFill>
            <a:schemeClr val="lt2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Google Shape;23;p2"/>
          <p:cNvSpPr/>
          <p:nvPr/>
        </p:nvSpPr>
        <p:spPr>
          <a:xfrm rot="12518400">
            <a:off x="2841480" y="4686120"/>
            <a:ext cx="57960" cy="523080"/>
          </a:xfrm>
          <a:prstGeom prst="rect">
            <a:avLst/>
          </a:prstGeom>
          <a:solidFill>
            <a:srgbClr val="00b796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Google Shape;24;p2"/>
          <p:cNvSpPr/>
          <p:nvPr/>
        </p:nvSpPr>
        <p:spPr>
          <a:xfrm rot="10776600">
            <a:off x="5383080" y="5396760"/>
            <a:ext cx="57600" cy="523080"/>
          </a:xfrm>
          <a:prstGeom prst="rect">
            <a:avLst/>
          </a:prstGeom>
          <a:solidFill>
            <a:srgbClr val="00b796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Google Shape;25;p2"/>
          <p:cNvSpPr/>
          <p:nvPr/>
        </p:nvSpPr>
        <p:spPr>
          <a:xfrm rot="10381200">
            <a:off x="8532360" y="5499360"/>
            <a:ext cx="57960" cy="523080"/>
          </a:xfrm>
          <a:prstGeom prst="rect">
            <a:avLst/>
          </a:prstGeom>
          <a:solidFill>
            <a:srgbClr val="00b796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Google Shape;26;p2"/>
          <p:cNvSpPr/>
          <p:nvPr/>
        </p:nvSpPr>
        <p:spPr>
          <a:xfrm rot="4721400">
            <a:off x="11376720" y="2043360"/>
            <a:ext cx="57600" cy="522720"/>
          </a:xfrm>
          <a:prstGeom prst="rect">
            <a:avLst/>
          </a:prstGeom>
          <a:solidFill>
            <a:srgbClr val="00b796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Google Shape;27;p2"/>
          <p:cNvSpPr/>
          <p:nvPr/>
        </p:nvSpPr>
        <p:spPr>
          <a:xfrm rot="465000">
            <a:off x="6804000" y="824760"/>
            <a:ext cx="57960" cy="522720"/>
          </a:xfrm>
          <a:prstGeom prst="rect">
            <a:avLst/>
          </a:prstGeom>
          <a:solidFill>
            <a:srgbClr val="00b796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Google Shape;28;p2"/>
          <p:cNvSpPr/>
          <p:nvPr/>
        </p:nvSpPr>
        <p:spPr>
          <a:xfrm rot="20803200">
            <a:off x="4465800" y="1027440"/>
            <a:ext cx="57600" cy="522720"/>
          </a:xfrm>
          <a:prstGeom prst="rect">
            <a:avLst/>
          </a:prstGeom>
          <a:solidFill>
            <a:srgbClr val="00b796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Google Shape;29;p2"/>
          <p:cNvSpPr/>
          <p:nvPr/>
        </p:nvSpPr>
        <p:spPr>
          <a:xfrm rot="19867200">
            <a:off x="1851480" y="93996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Google Shape;30;p2"/>
          <p:cNvSpPr/>
          <p:nvPr/>
        </p:nvSpPr>
        <p:spPr>
          <a:xfrm rot="10800000">
            <a:off x="6007320" y="48492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Google Shape;31;p2"/>
          <p:cNvSpPr/>
          <p:nvPr/>
        </p:nvSpPr>
        <p:spPr>
          <a:xfrm rot="9195600">
            <a:off x="9525600" y="736920"/>
            <a:ext cx="410040" cy="292320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Google Shape;32;p2"/>
          <p:cNvSpPr/>
          <p:nvPr/>
        </p:nvSpPr>
        <p:spPr>
          <a:xfrm rot="9195600">
            <a:off x="2164680" y="4801320"/>
            <a:ext cx="410040" cy="292320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Google Shape;33;p2"/>
          <p:cNvSpPr/>
          <p:nvPr/>
        </p:nvSpPr>
        <p:spPr>
          <a:xfrm rot="14776200">
            <a:off x="9017640" y="5309640"/>
            <a:ext cx="410040" cy="292320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Arial"/>
              </a:rPr>
              <a:t>Cliquez pour éditer le format du texte-titre</a:t>
            </a:r>
            <a:endParaRPr b="0" lang="fr-F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ldNum" idx="35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6B37C40B-5D23-489D-9E20-95459FFF42C6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ffffff"/>
                </a:solid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solidFill>
                  <a:srgbClr val="ffffff"/>
                </a:solidFill>
                <a:latin typeface="Arial"/>
              </a:rPr>
              <a:t>Second niveau de plan</a:t>
            </a:r>
            <a:endParaRPr b="0" lang="fr-F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ffffff"/>
                </a:solidFill>
                <a:latin typeface="Arial"/>
              </a:rPr>
              <a:t>Troisième niveau de plan</a:t>
            </a:r>
            <a:endParaRPr b="0" lang="fr-F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ffffff"/>
                </a:solidFill>
                <a:latin typeface="Arial"/>
              </a:rPr>
              <a:t>Quatrième niveau de plan</a:t>
            </a:r>
            <a:endParaRPr b="0" lang="fr-F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ffffff"/>
                </a:solidFill>
                <a:latin typeface="Arial"/>
              </a:rPr>
              <a:t>Cinquième niveau de plan</a:t>
            </a:r>
            <a:endParaRPr b="0" lang="fr-F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ffffff"/>
                </a:solidFill>
                <a:latin typeface="Arial"/>
              </a:rPr>
              <a:t>Sixième niveau de plan</a:t>
            </a:r>
            <a:endParaRPr b="0" lang="fr-F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ffffff"/>
                </a:solidFill>
                <a:latin typeface="Arial"/>
              </a:rPr>
              <a:t>Septième niveau de plan</a:t>
            </a:r>
            <a:endParaRPr b="0" lang="fr-F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f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ldNum" idx="36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100ED145-2BB2-49F4-893A-F0D904864CF5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3333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ldNum" idx="37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39FCE44B-B9CB-416D-B7E0-75562DFF5911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3333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79;p13"/>
          <p:cNvSpPr/>
          <p:nvPr/>
        </p:nvSpPr>
        <p:spPr>
          <a:xfrm rot="21294600">
            <a:off x="1913400" y="1954440"/>
            <a:ext cx="8172000" cy="280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t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de" sz="6400" spc="-1" strike="noStrike">
                <a:solidFill>
                  <a:srgbClr val="fafff4"/>
                </a:solidFill>
                <a:latin typeface="Knewave"/>
                <a:ea typeface="Knewave"/>
              </a:rPr>
              <a:t>Vielen Dank für die Aufmerksamkeit</a:t>
            </a:r>
            <a:endParaRPr b="0" lang="fr-FR" sz="6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Google Shape;80;p13"/>
          <p:cNvSpPr/>
          <p:nvPr/>
        </p:nvSpPr>
        <p:spPr>
          <a:xfrm>
            <a:off x="2959920" y="4529520"/>
            <a:ext cx="6290640" cy="62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t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1" lang="de" sz="2400" spc="-1" strike="noStrike">
                <a:solidFill>
                  <a:srgbClr val="d95e40"/>
                </a:solidFill>
                <a:latin typeface="Arial"/>
              </a:rPr>
              <a:t>ddi.cs.fau.de</a:t>
            </a:r>
            <a:endParaRPr b="0" lang="fr-FR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Google Shape;81;p13"/>
          <p:cNvSpPr/>
          <p:nvPr/>
        </p:nvSpPr>
        <p:spPr>
          <a:xfrm rot="19867200">
            <a:off x="1851480" y="93996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Google Shape;82;p13"/>
          <p:cNvSpPr/>
          <p:nvPr/>
        </p:nvSpPr>
        <p:spPr>
          <a:xfrm rot="888600">
            <a:off x="10091880" y="1645920"/>
            <a:ext cx="41040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Google Shape;83;p13"/>
          <p:cNvSpPr/>
          <p:nvPr/>
        </p:nvSpPr>
        <p:spPr>
          <a:xfrm rot="3474000">
            <a:off x="11060280" y="1534680"/>
            <a:ext cx="41040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Google Shape;84;p13"/>
          <p:cNvSpPr/>
          <p:nvPr/>
        </p:nvSpPr>
        <p:spPr>
          <a:xfrm rot="5025000">
            <a:off x="10498320" y="48996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Google Shape;85;p13"/>
          <p:cNvSpPr/>
          <p:nvPr/>
        </p:nvSpPr>
        <p:spPr>
          <a:xfrm rot="5025000">
            <a:off x="1175040" y="192780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Google Shape;86;p13"/>
          <p:cNvSpPr/>
          <p:nvPr/>
        </p:nvSpPr>
        <p:spPr>
          <a:xfrm rot="3036600">
            <a:off x="837720" y="19080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Google Shape;87;p13"/>
          <p:cNvSpPr/>
          <p:nvPr/>
        </p:nvSpPr>
        <p:spPr>
          <a:xfrm rot="3036600">
            <a:off x="-94680" y="321048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Google Shape;88;p13"/>
          <p:cNvSpPr/>
          <p:nvPr/>
        </p:nvSpPr>
        <p:spPr>
          <a:xfrm rot="3036600">
            <a:off x="837720" y="581724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Google Shape;89;p13"/>
          <p:cNvSpPr/>
          <p:nvPr/>
        </p:nvSpPr>
        <p:spPr>
          <a:xfrm rot="3036600">
            <a:off x="392400" y="674568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Google Shape;90;p13"/>
          <p:cNvSpPr/>
          <p:nvPr/>
        </p:nvSpPr>
        <p:spPr>
          <a:xfrm rot="18689400">
            <a:off x="9101160" y="4757400"/>
            <a:ext cx="41040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Google Shape;91;p13"/>
          <p:cNvSpPr/>
          <p:nvPr/>
        </p:nvSpPr>
        <p:spPr>
          <a:xfrm rot="20446200">
            <a:off x="10878840" y="5128200"/>
            <a:ext cx="41040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Google Shape;92;p13"/>
          <p:cNvSpPr/>
          <p:nvPr/>
        </p:nvSpPr>
        <p:spPr>
          <a:xfrm rot="18438000">
            <a:off x="10091520" y="6076080"/>
            <a:ext cx="41040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1"/>
          <p:cNvSpPr>
            <a:spLocks noGrp="1"/>
          </p:cNvSpPr>
          <p:nvPr>
            <p:ph type="sldNum" idx="38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E026DFD0-0C5D-4B1C-B10C-46623543D4D9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f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37;p3"/>
          <p:cNvSpPr/>
          <p:nvPr/>
        </p:nvSpPr>
        <p:spPr>
          <a:xfrm rot="1764600">
            <a:off x="1499400" y="599760"/>
            <a:ext cx="410040" cy="292320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Google Shape;38;p3"/>
          <p:cNvSpPr/>
          <p:nvPr/>
        </p:nvSpPr>
        <p:spPr>
          <a:xfrm rot="19867200">
            <a:off x="459720" y="105840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Google Shape;39;p3"/>
          <p:cNvSpPr/>
          <p:nvPr/>
        </p:nvSpPr>
        <p:spPr>
          <a:xfrm rot="20028600">
            <a:off x="11027880" y="621756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Google Shape;40;p3"/>
          <p:cNvSpPr/>
          <p:nvPr/>
        </p:nvSpPr>
        <p:spPr>
          <a:xfrm rot="17668200">
            <a:off x="11210760" y="559476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Google Shape;41;p3"/>
          <p:cNvSpPr/>
          <p:nvPr/>
        </p:nvSpPr>
        <p:spPr>
          <a:xfrm rot="17668200">
            <a:off x="12040200" y="536652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00b7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1"/>
          <p:cNvSpPr>
            <a:spLocks noGrp="1"/>
          </p:cNvSpPr>
          <p:nvPr>
            <p:ph type="sldNum" idx="39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D121E6B7-D025-4967-8EF1-0CF308A4FED5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95e4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45;p4"/>
          <p:cNvSpPr/>
          <p:nvPr/>
        </p:nvSpPr>
        <p:spPr>
          <a:xfrm rot="1764600">
            <a:off x="881640" y="246960"/>
            <a:ext cx="410040" cy="29232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Google Shape;46;p4"/>
          <p:cNvSpPr/>
          <p:nvPr/>
        </p:nvSpPr>
        <p:spPr>
          <a:xfrm rot="19867200">
            <a:off x="-156600" y="70560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1"/>
          <p:cNvSpPr>
            <a:spLocks noGrp="1"/>
          </p:cNvSpPr>
          <p:nvPr>
            <p:ph type="sldNum" idx="40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C15A6A76-86A6-4550-AEE9-BFBB96774709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f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sldNum" idx="41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A98DEF40-122F-40BC-94C7-460DA6BCFC5E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2784530-5820-4DA7-8132-9ABBE4472C88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95e4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sldNum" idx="42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39872D41-3AFF-4F68-BD9C-944B6220F99D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f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sldNum" idx="43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A138FA76-59A9-4715-A203-17D299350380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79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59;p8"/>
          <p:cNvSpPr/>
          <p:nvPr/>
        </p:nvSpPr>
        <p:spPr>
          <a:xfrm>
            <a:off x="6095880" y="0"/>
            <a:ext cx="6094440" cy="6856560"/>
          </a:xfrm>
          <a:prstGeom prst="rect">
            <a:avLst/>
          </a:prstGeom>
          <a:solidFill>
            <a:schemeClr val="lt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122040" bIns="12204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endParaRPr b="0" lang="de-DE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1"/>
          <p:cNvSpPr>
            <a:spLocks noGrp="1"/>
          </p:cNvSpPr>
          <p:nvPr>
            <p:ph type="sldNum" idx="44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087ED8CC-17C7-43B4-9367-E8FF5FAAAE0B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f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sldNum" idx="45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C04CCCDA-77BA-41FD-9D66-C051683E529D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79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ldNum" idx="46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1219320">
              <a:lnSpc>
                <a:spcPct val="100000"/>
              </a:lnSpc>
              <a:buNone/>
              <a:tabLst>
                <a:tab algn="l" pos="0"/>
              </a:tabLst>
              <a:defRPr b="0" lang="de-DE" sz="1340" spc="-1" strike="noStrike">
                <a:solidFill>
                  <a:srgbClr val="595959"/>
                </a:solidFill>
                <a:latin typeface="Arial"/>
              </a:defRPr>
            </a:lvl1pPr>
          </a:lstStyle>
          <a:p>
            <a:pPr indent="0" algn="r" defTabSz="1219320">
              <a:lnSpc>
                <a:spcPct val="100000"/>
              </a:lnSpc>
              <a:buNone/>
              <a:tabLst>
                <a:tab algn="l" pos="0"/>
              </a:tabLst>
            </a:pPr>
            <a:fld id="{1F3980BE-B834-48C5-8DDC-0EAAD227BFA7}" type="slidenum">
              <a:rPr b="0" lang="de-DE" sz="1340" spc="-1" strike="noStrike">
                <a:solidFill>
                  <a:srgbClr val="595959"/>
                </a:solidFill>
                <a:latin typeface="Arial"/>
              </a:rPr>
              <a:t>&lt;numéro&gt;</a:t>
            </a:fld>
            <a:endParaRPr b="0" lang="fr-FR" sz="134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641E6E48-9F97-4671-8D23-4FEBF02CB08F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95e4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45;p4"/>
          <p:cNvSpPr/>
          <p:nvPr/>
        </p:nvSpPr>
        <p:spPr>
          <a:xfrm rot="1764600">
            <a:off x="881640" y="246960"/>
            <a:ext cx="410040" cy="29232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de-DE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" name="Google Shape;46;p4"/>
          <p:cNvSpPr/>
          <p:nvPr/>
        </p:nvSpPr>
        <p:spPr>
          <a:xfrm rot="19867200">
            <a:off x="-156600" y="705600"/>
            <a:ext cx="410040" cy="292680"/>
          </a:xfrm>
          <a:prstGeom prst="triangle">
            <a:avLst>
              <a:gd name="adj" fmla="val 50000"/>
            </a:avLst>
          </a:prstGeom>
          <a:solidFill>
            <a:srgbClr val="faff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73080" bIns="73080" anchor="ctr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de-DE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1"/>
          <p:cNvSpPr>
            <a:spLocks noGrp="1"/>
          </p:cNvSpPr>
          <p:nvPr>
            <p:ph type="sldNum" idx="10"/>
          </p:nvPr>
        </p:nvSpPr>
        <p:spPr>
          <a:xfrm>
            <a:off x="11296440" y="6217560"/>
            <a:ext cx="730080" cy="52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8451E866-A58E-4BE4-83EB-3E1481AF63F0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r-FR" sz="4400" spc="-1" strike="noStrike">
                <a:solidFill>
                  <a:srgbClr val="ffffff"/>
                </a:solidFill>
                <a:latin typeface="Arial"/>
              </a:rPr>
              <a:t>Cliquez pour éditer le format du texte-titre</a:t>
            </a:r>
            <a:endParaRPr b="0" lang="fr-F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ffffff"/>
                </a:solid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solidFill>
                  <a:srgbClr val="ffffff"/>
                </a:solidFill>
                <a:latin typeface="Arial"/>
              </a:rPr>
              <a:t>Second niveau de plan</a:t>
            </a:r>
            <a:endParaRPr b="0" lang="fr-F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ffffff"/>
                </a:solidFill>
                <a:latin typeface="Arial"/>
              </a:rPr>
              <a:t>Troisième niveau de plan</a:t>
            </a:r>
            <a:endParaRPr b="0" lang="fr-F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ffffff"/>
                </a:solidFill>
                <a:latin typeface="Arial"/>
              </a:rPr>
              <a:t>Quatrième niveau de plan</a:t>
            </a:r>
            <a:endParaRPr b="0" lang="fr-F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ffffff"/>
                </a:solidFill>
                <a:latin typeface="Arial"/>
              </a:rPr>
              <a:t>Cinquième niveau de plan</a:t>
            </a:r>
            <a:endParaRPr b="0" lang="fr-F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ffffff"/>
                </a:solidFill>
                <a:latin typeface="Arial"/>
              </a:rPr>
              <a:t>Sixième niveau de plan</a:t>
            </a:r>
            <a:endParaRPr b="0" lang="fr-F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ffffff"/>
                </a:solidFill>
                <a:latin typeface="Arial"/>
              </a:rPr>
              <a:t>Septième niveau de plan</a:t>
            </a:r>
            <a:endParaRPr b="0" lang="fr-F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3F6AF95D-D8ED-4D12-BEE8-E896544AF58A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" name="PlaceHolder 5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51124EE2-19E5-4F15-BE0B-B799BC2C57BC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B950E131-A6B4-45FD-AE49-4972C64C09B7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9A304D1-9AF3-4708-AA42-5B9EECB4D7EA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B67CDE3C-281A-49EB-92B2-3D9F5801188D}" type="slidenum">
              <a:rPr b="0" lang="de-DE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slideLayout" Target="../slideLayouts/slideLayout10.xml"/><Relationship Id="rId14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slideLayout" Target="../slideLayouts/slideLayout10.xml"/><Relationship Id="rId10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9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2.png"/><Relationship Id="rId7" Type="http://schemas.openxmlformats.org/officeDocument/2006/relationships/image" Target="../media/image8.png"/><Relationship Id="rId8" Type="http://schemas.openxmlformats.org/officeDocument/2006/relationships/image" Target="../media/image10.png"/><Relationship Id="rId9" Type="http://schemas.openxmlformats.org/officeDocument/2006/relationships/image" Target="../media/image5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2" Type="http://schemas.openxmlformats.org/officeDocument/2006/relationships/image" Target="../media/image19.png"/><Relationship Id="rId13" Type="http://schemas.openxmlformats.org/officeDocument/2006/relationships/image" Target="../media/image20.png"/><Relationship Id="rId14" Type="http://schemas.openxmlformats.org/officeDocument/2006/relationships/image" Target="../media/image22.png"/><Relationship Id="rId15" Type="http://schemas.openxmlformats.org/officeDocument/2006/relationships/image" Target="../media/image23.png"/><Relationship Id="rId16" Type="http://schemas.openxmlformats.org/officeDocument/2006/relationships/image" Target="../media/image24.png"/><Relationship Id="rId17" Type="http://schemas.openxmlformats.org/officeDocument/2006/relationships/image" Target="../media/image25.png"/><Relationship Id="rId18" Type="http://schemas.openxmlformats.org/officeDocument/2006/relationships/image" Target="../media/image26.png"/><Relationship Id="rId19" Type="http://schemas.openxmlformats.org/officeDocument/2006/relationships/image" Target="../media/image27.png"/><Relationship Id="rId20" Type="http://schemas.openxmlformats.org/officeDocument/2006/relationships/image" Target="../media/image28.png"/><Relationship Id="rId21" Type="http://schemas.openxmlformats.org/officeDocument/2006/relationships/image" Target="../media/image29.png"/><Relationship Id="rId22" Type="http://schemas.openxmlformats.org/officeDocument/2006/relationships/image" Target="../media/image30.png"/><Relationship Id="rId23" Type="http://schemas.openxmlformats.org/officeDocument/2006/relationships/image" Target="../media/image31.png"/><Relationship Id="rId24" Type="http://schemas.openxmlformats.org/officeDocument/2006/relationships/image" Target="../media/image32.png"/><Relationship Id="rId25" Type="http://schemas.openxmlformats.org/officeDocument/2006/relationships/image" Target="../media/image33.png"/><Relationship Id="rId26" Type="http://schemas.openxmlformats.org/officeDocument/2006/relationships/image" Target="../media/image34.png"/><Relationship Id="rId27" Type="http://schemas.openxmlformats.org/officeDocument/2006/relationships/image" Target="../media/image35.png"/><Relationship Id="rId28" Type="http://schemas.openxmlformats.org/officeDocument/2006/relationships/slideLayout" Target="../slideLayouts/slideLayout10.xml"/><Relationship Id="rId29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13.png"/><Relationship Id="rId4" Type="http://schemas.openxmlformats.org/officeDocument/2006/relationships/image" Target="../media/image18.png"/><Relationship Id="rId5" Type="http://schemas.openxmlformats.org/officeDocument/2006/relationships/image" Target="../media/image14.png"/><Relationship Id="rId6" Type="http://schemas.openxmlformats.org/officeDocument/2006/relationships/image" Target="../media/image17.png"/><Relationship Id="rId7" Type="http://schemas.openxmlformats.org/officeDocument/2006/relationships/image" Target="../media/image21.png"/><Relationship Id="rId8" Type="http://schemas.openxmlformats.org/officeDocument/2006/relationships/image" Target="../media/image36.png"/><Relationship Id="rId9" Type="http://schemas.openxmlformats.org/officeDocument/2006/relationships/image" Target="../media/image37.png"/><Relationship Id="rId10" Type="http://schemas.openxmlformats.org/officeDocument/2006/relationships/image" Target="../media/image38.png"/><Relationship Id="rId11" Type="http://schemas.openxmlformats.org/officeDocument/2006/relationships/image" Target="../media/image39.png"/><Relationship Id="rId12" Type="http://schemas.openxmlformats.org/officeDocument/2006/relationships/image" Target="../media/image40.png"/><Relationship Id="rId13" Type="http://schemas.openxmlformats.org/officeDocument/2006/relationships/image" Target="../media/image41.png"/><Relationship Id="rId14" Type="http://schemas.openxmlformats.org/officeDocument/2006/relationships/slideLayout" Target="../slideLayouts/slideLayout10.xml"/><Relationship Id="rId15" Type="http://schemas.openxmlformats.org/officeDocument/2006/relationships/notesSlide" Target="../notesSlides/notesSlide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 rot="21375000">
            <a:off x="414360" y="992160"/>
            <a:ext cx="11359440" cy="2735280"/>
          </a:xfrm>
          <a:prstGeom prst="rect">
            <a:avLst/>
          </a:prstGeom>
          <a:noFill/>
          <a:ln w="0">
            <a:noFill/>
          </a:ln>
        </p:spPr>
        <p:txBody>
          <a:bodyPr lIns="122040" rIns="122040" tIns="122040" bIns="12204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" sz="9600" spc="-1" strike="noStrike">
                <a:solidFill>
                  <a:srgbClr val="ffffff"/>
                </a:solidFill>
                <a:latin typeface="Knewave"/>
                <a:ea typeface="Knewave"/>
              </a:rPr>
              <a:t>IA DEBRANCHEE</a:t>
            </a:r>
            <a:endParaRPr b="0" lang="fr-FR" sz="9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subTitle"/>
          </p:nvPr>
        </p:nvSpPr>
        <p:spPr>
          <a:xfrm>
            <a:off x="4384800" y="3778920"/>
            <a:ext cx="6810480" cy="1055520"/>
          </a:xfrm>
          <a:prstGeom prst="rect">
            <a:avLst/>
          </a:prstGeom>
          <a:noFill/>
          <a:ln w="0">
            <a:noFill/>
          </a:ln>
        </p:spPr>
        <p:txBody>
          <a:bodyPr lIns="122040" rIns="122040" tIns="122040" bIns="122040" anchor="t">
            <a:noAutofit/>
          </a:bodyPr>
          <a:p>
            <a:pPr indent="0"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de" sz="3740" spc="-1" strike="noStrike">
                <a:solidFill>
                  <a:schemeClr val="dk2"/>
                </a:solidFill>
                <a:latin typeface="Roboto"/>
                <a:ea typeface="Roboto"/>
              </a:rPr>
              <a:t>l'intelligence artificielle sans l’ordinateur</a:t>
            </a:r>
            <a:endParaRPr b="0" lang="fr-FR" sz="374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15440" y="387360"/>
            <a:ext cx="11359440" cy="1591560"/>
          </a:xfrm>
          <a:prstGeom prst="rect">
            <a:avLst/>
          </a:prstGeom>
          <a:noFill/>
          <a:ln w="0">
            <a:noFill/>
          </a:ln>
        </p:spPr>
        <p:txBody>
          <a:bodyPr lIns="122040" rIns="122040" tIns="122040" bIns="12204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de" sz="3600" spc="-1" strike="noStrike">
                <a:solidFill>
                  <a:srgbClr val="fafff4"/>
                </a:solidFill>
                <a:latin typeface="Roboto"/>
                <a:ea typeface="Roboto"/>
              </a:rPr>
              <a:t>	</a:t>
            </a:r>
            <a:r>
              <a:rPr b="0" lang="de" sz="3600" spc="-1" strike="noStrike">
                <a:solidFill>
                  <a:srgbClr val="fafff4"/>
                </a:solidFill>
                <a:latin typeface="Roboto"/>
                <a:ea typeface="Roboto"/>
              </a:rPr>
              <a:t>	</a:t>
            </a:r>
            <a:r>
              <a:rPr b="0" lang="de" sz="3600" spc="-1" strike="noStrike">
                <a:solidFill>
                  <a:srgbClr val="fafff4"/>
                </a:solidFill>
                <a:latin typeface="Roboto"/>
                <a:ea typeface="Roboto"/>
              </a:rPr>
              <a:t>Classification à l'aide d'arbres de décision : </a:t>
            </a:r>
            <a:br>
              <a:rPr sz="3600"/>
            </a:br>
            <a:r>
              <a:rPr b="0" lang="de" sz="3600" spc="-1" strike="noStrike">
                <a:solidFill>
                  <a:srgbClr val="fafff4"/>
                </a:solidFill>
                <a:latin typeface="Roboto"/>
                <a:ea typeface="Roboto"/>
              </a:rPr>
              <a:t>	</a:t>
            </a:r>
            <a:r>
              <a:rPr b="0" lang="de" sz="3600" spc="-1" strike="noStrike">
                <a:solidFill>
                  <a:srgbClr val="fafff4"/>
                </a:solidFill>
                <a:latin typeface="Roboto"/>
                <a:ea typeface="Roboto"/>
              </a:rPr>
              <a:t>	</a:t>
            </a:r>
            <a:r>
              <a:rPr b="0" lang="de" sz="3600" spc="-1" strike="noStrike">
                <a:solidFill>
                  <a:srgbClr val="fafff4"/>
                </a:solidFill>
                <a:latin typeface="Roboto"/>
                <a:ea typeface="Roboto"/>
              </a:rPr>
              <a:t>Le jeu du bon singe et du méchant singe</a:t>
            </a:r>
            <a:br>
              <a:rPr sz="3600"/>
            </a:b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8" name="Textfeld 2"/>
          <p:cNvSpPr/>
          <p:nvPr/>
        </p:nvSpPr>
        <p:spPr>
          <a:xfrm>
            <a:off x="1663920" y="2792520"/>
            <a:ext cx="850824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b="0" lang="de-DE" sz="2800" spc="-1" strike="noStrike">
                <a:solidFill>
                  <a:schemeClr val="lt1"/>
                </a:solidFill>
                <a:latin typeface="Calibri"/>
              </a:rPr>
              <a:t>Vous pouvez utiliser cette présentation comme alternative aux cartes d'images découpées pour jouer au jeu du singe. N'hésitez pas à l'adapter à vos besoins.</a:t>
            </a:r>
            <a:endParaRPr b="0" lang="fr-FR" sz="28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9" name="Grafik 3" descr=""/>
          <p:cNvPicPr/>
          <p:nvPr/>
        </p:nvPicPr>
        <p:blipFill>
          <a:blip r:embed="rId1"/>
          <a:stretch/>
        </p:blipFill>
        <p:spPr>
          <a:xfrm>
            <a:off x="10841040" y="6297120"/>
            <a:ext cx="1156320" cy="409320"/>
          </a:xfrm>
          <a:prstGeom prst="rect">
            <a:avLst/>
          </a:prstGeom>
          <a:ln w="0">
            <a:noFill/>
          </a:ln>
        </p:spPr>
      </p:pic>
      <p:sp>
        <p:nvSpPr>
          <p:cNvPr id="130" name="Textfeld 4"/>
          <p:cNvSpPr/>
          <p:nvPr/>
        </p:nvSpPr>
        <p:spPr>
          <a:xfrm>
            <a:off x="9572400" y="6272640"/>
            <a:ext cx="13989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200" spc="-1" strike="noStrike">
                <a:solidFill>
                  <a:schemeClr val="lt1"/>
                </a:solidFill>
                <a:latin typeface="Roboto"/>
                <a:ea typeface="Roboto"/>
              </a:rPr>
              <a:t>Annabel Lindner</a:t>
            </a:r>
            <a:endParaRPr b="0" lang="fr-FR" sz="1200" spc="-1" strike="noStrike">
              <a:solidFill>
                <a:srgbClr val="ffffff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e-DE" sz="1200" spc="-1" strike="noStrike">
                <a:solidFill>
                  <a:schemeClr val="lt1"/>
                </a:solidFill>
                <a:latin typeface="Roboto"/>
                <a:ea typeface="Roboto"/>
              </a:rPr>
              <a:t>Stefan Seegerer</a:t>
            </a:r>
            <a:endParaRPr b="0" lang="fr-FR" sz="1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560" cy="2386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de-DE" sz="6000" spc="-1" strike="noStrike">
                <a:solidFill>
                  <a:schemeClr val="dk1"/>
                </a:solidFill>
                <a:latin typeface="Knewave"/>
              </a:rPr>
              <a:t>Variante de jeu n°1</a:t>
            </a:r>
            <a:endParaRPr b="0" lang="fr-FR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feld 5"/>
          <p:cNvSpPr/>
          <p:nvPr/>
        </p:nvSpPr>
        <p:spPr>
          <a:xfrm>
            <a:off x="0" y="428400"/>
            <a:ext cx="608004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2800" spc="-1" strike="noStrike">
                <a:solidFill>
                  <a:schemeClr val="dk1"/>
                </a:solidFill>
                <a:latin typeface="Knewave"/>
              </a:rPr>
              <a:t>mord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Textfeld 6"/>
          <p:cNvSpPr/>
          <p:nvPr/>
        </p:nvSpPr>
        <p:spPr>
          <a:xfrm>
            <a:off x="6094080" y="428400"/>
            <a:ext cx="609660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2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34" name="Gerader Verbinder 8"/>
          <p:cNvCxnSpPr/>
          <p:nvPr/>
        </p:nvCxnSpPr>
        <p:spPr>
          <a:xfrm>
            <a:off x="6087600" y="0"/>
            <a:ext cx="1440" cy="6859440"/>
          </a:xfrm>
          <a:prstGeom prst="straightConnector1">
            <a:avLst/>
          </a:prstGeom>
          <a:ln w="38100">
            <a:solidFill>
              <a:srgbClr val="000000"/>
            </a:solidFill>
            <a:round/>
          </a:ln>
        </p:spPr>
      </p:cxnSp>
      <p:pic>
        <p:nvPicPr>
          <p:cNvPr id="135" name="Grafik 13" descr=""/>
          <p:cNvPicPr/>
          <p:nvPr/>
        </p:nvPicPr>
        <p:blipFill>
          <a:blip r:embed="rId1"/>
          <a:stretch/>
        </p:blipFill>
        <p:spPr>
          <a:xfrm>
            <a:off x="2098440" y="1427400"/>
            <a:ext cx="1618560" cy="1618560"/>
          </a:xfrm>
          <a:prstGeom prst="rect">
            <a:avLst/>
          </a:prstGeom>
          <a:ln w="0">
            <a:noFill/>
          </a:ln>
        </p:spPr>
      </p:pic>
      <p:pic>
        <p:nvPicPr>
          <p:cNvPr id="136" name="Grafik 14" descr=""/>
          <p:cNvPicPr/>
          <p:nvPr/>
        </p:nvPicPr>
        <p:blipFill>
          <a:blip r:embed="rId2"/>
          <a:stretch/>
        </p:blipFill>
        <p:spPr>
          <a:xfrm>
            <a:off x="299880" y="1427400"/>
            <a:ext cx="1618560" cy="1618560"/>
          </a:xfrm>
          <a:prstGeom prst="rect">
            <a:avLst/>
          </a:prstGeom>
          <a:ln w="0">
            <a:noFill/>
          </a:ln>
        </p:spPr>
      </p:pic>
      <p:pic>
        <p:nvPicPr>
          <p:cNvPr id="137" name="Grafik 16" descr=""/>
          <p:cNvPicPr/>
          <p:nvPr/>
        </p:nvPicPr>
        <p:blipFill>
          <a:blip r:embed="rId3"/>
          <a:stretch/>
        </p:blipFill>
        <p:spPr>
          <a:xfrm>
            <a:off x="3897000" y="1440720"/>
            <a:ext cx="1618560" cy="1618560"/>
          </a:xfrm>
          <a:prstGeom prst="rect">
            <a:avLst/>
          </a:prstGeom>
          <a:ln w="0">
            <a:noFill/>
          </a:ln>
        </p:spPr>
      </p:pic>
      <p:pic>
        <p:nvPicPr>
          <p:cNvPr id="138" name="Grafik 18" descr=""/>
          <p:cNvPicPr/>
          <p:nvPr/>
        </p:nvPicPr>
        <p:blipFill>
          <a:blip r:embed="rId4"/>
          <a:stretch/>
        </p:blipFill>
        <p:spPr>
          <a:xfrm>
            <a:off x="2098440" y="3195000"/>
            <a:ext cx="1618560" cy="1618560"/>
          </a:xfrm>
          <a:prstGeom prst="rect">
            <a:avLst/>
          </a:prstGeom>
          <a:ln w="0">
            <a:noFill/>
          </a:ln>
        </p:spPr>
      </p:pic>
      <p:pic>
        <p:nvPicPr>
          <p:cNvPr id="139" name="Grafik 19" descr=""/>
          <p:cNvPicPr/>
          <p:nvPr/>
        </p:nvPicPr>
        <p:blipFill>
          <a:blip r:embed="rId5"/>
          <a:stretch/>
        </p:blipFill>
        <p:spPr>
          <a:xfrm>
            <a:off x="6266160" y="1434960"/>
            <a:ext cx="1618560" cy="1618560"/>
          </a:xfrm>
          <a:prstGeom prst="rect">
            <a:avLst/>
          </a:prstGeom>
          <a:ln w="0">
            <a:noFill/>
          </a:ln>
        </p:spPr>
      </p:pic>
      <p:pic>
        <p:nvPicPr>
          <p:cNvPr id="140" name="Grafik 20" descr=""/>
          <p:cNvPicPr/>
          <p:nvPr/>
        </p:nvPicPr>
        <p:blipFill>
          <a:blip r:embed="rId6"/>
          <a:stretch/>
        </p:blipFill>
        <p:spPr>
          <a:xfrm>
            <a:off x="8064720" y="1427400"/>
            <a:ext cx="1618560" cy="1618560"/>
          </a:xfrm>
          <a:prstGeom prst="rect">
            <a:avLst/>
          </a:prstGeom>
          <a:ln w="0">
            <a:noFill/>
          </a:ln>
        </p:spPr>
      </p:pic>
      <p:pic>
        <p:nvPicPr>
          <p:cNvPr id="141" name="Grafik 21" descr=""/>
          <p:cNvPicPr/>
          <p:nvPr/>
        </p:nvPicPr>
        <p:blipFill>
          <a:blip r:embed="rId7"/>
          <a:stretch/>
        </p:blipFill>
        <p:spPr>
          <a:xfrm>
            <a:off x="9869760" y="1425240"/>
            <a:ext cx="1618560" cy="1618560"/>
          </a:xfrm>
          <a:prstGeom prst="rect">
            <a:avLst/>
          </a:prstGeom>
          <a:ln w="0">
            <a:noFill/>
          </a:ln>
        </p:spPr>
      </p:pic>
      <p:pic>
        <p:nvPicPr>
          <p:cNvPr id="142" name="Grafik 22" descr=""/>
          <p:cNvPicPr/>
          <p:nvPr/>
        </p:nvPicPr>
        <p:blipFill>
          <a:blip r:embed="rId8"/>
          <a:stretch/>
        </p:blipFill>
        <p:spPr>
          <a:xfrm>
            <a:off x="6266160" y="3195000"/>
            <a:ext cx="1618560" cy="1618560"/>
          </a:xfrm>
          <a:prstGeom prst="rect">
            <a:avLst/>
          </a:prstGeom>
          <a:ln w="0">
            <a:noFill/>
          </a:ln>
        </p:spPr>
      </p:pic>
      <p:pic>
        <p:nvPicPr>
          <p:cNvPr id="143" name="Grafik 23" descr=""/>
          <p:cNvPicPr/>
          <p:nvPr/>
        </p:nvPicPr>
        <p:blipFill>
          <a:blip r:embed="rId9"/>
          <a:stretch/>
        </p:blipFill>
        <p:spPr>
          <a:xfrm>
            <a:off x="8064720" y="3212640"/>
            <a:ext cx="1618560" cy="1618560"/>
          </a:xfrm>
          <a:prstGeom prst="rect">
            <a:avLst/>
          </a:prstGeom>
          <a:ln w="0">
            <a:noFill/>
          </a:ln>
        </p:spPr>
      </p:pic>
      <p:pic>
        <p:nvPicPr>
          <p:cNvPr id="144" name="Grafik 24" descr=""/>
          <p:cNvPicPr/>
          <p:nvPr/>
        </p:nvPicPr>
        <p:blipFill>
          <a:blip r:embed="rId10"/>
          <a:stretch/>
        </p:blipFill>
        <p:spPr>
          <a:xfrm>
            <a:off x="9869760" y="3206160"/>
            <a:ext cx="1618560" cy="1618560"/>
          </a:xfrm>
          <a:prstGeom prst="rect">
            <a:avLst/>
          </a:prstGeom>
          <a:ln w="0">
            <a:noFill/>
          </a:ln>
        </p:spPr>
      </p:pic>
      <p:pic>
        <p:nvPicPr>
          <p:cNvPr id="145" name="Grafik 25" descr=""/>
          <p:cNvPicPr/>
          <p:nvPr/>
        </p:nvPicPr>
        <p:blipFill>
          <a:blip r:embed="rId11"/>
          <a:stretch/>
        </p:blipFill>
        <p:spPr>
          <a:xfrm>
            <a:off x="7197120" y="4991760"/>
            <a:ext cx="1618560" cy="1618560"/>
          </a:xfrm>
          <a:prstGeom prst="rect">
            <a:avLst/>
          </a:prstGeom>
          <a:ln w="0">
            <a:noFill/>
          </a:ln>
        </p:spPr>
      </p:pic>
      <p:pic>
        <p:nvPicPr>
          <p:cNvPr id="146" name="Grafik 26" descr=""/>
          <p:cNvPicPr/>
          <p:nvPr/>
        </p:nvPicPr>
        <p:blipFill>
          <a:blip r:embed="rId12"/>
          <a:stretch/>
        </p:blipFill>
        <p:spPr>
          <a:xfrm>
            <a:off x="9059760" y="4991400"/>
            <a:ext cx="1618560" cy="161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rafik 3" descr=""/>
          <p:cNvPicPr/>
          <p:nvPr/>
        </p:nvPicPr>
        <p:blipFill>
          <a:blip r:embed="rId1"/>
          <a:stretch/>
        </p:blipFill>
        <p:spPr>
          <a:xfrm>
            <a:off x="416880" y="497880"/>
            <a:ext cx="2194560" cy="2194560"/>
          </a:xfrm>
          <a:prstGeom prst="rect">
            <a:avLst/>
          </a:prstGeom>
          <a:ln w="0">
            <a:noFill/>
          </a:ln>
        </p:spPr>
      </p:pic>
      <p:pic>
        <p:nvPicPr>
          <p:cNvPr id="148" name="Grafik 4" descr=""/>
          <p:cNvPicPr/>
          <p:nvPr/>
        </p:nvPicPr>
        <p:blipFill>
          <a:blip r:embed="rId2"/>
          <a:stretch/>
        </p:blipFill>
        <p:spPr>
          <a:xfrm>
            <a:off x="6281640" y="497880"/>
            <a:ext cx="2194560" cy="2194560"/>
          </a:xfrm>
          <a:prstGeom prst="rect">
            <a:avLst/>
          </a:prstGeom>
          <a:ln w="0">
            <a:noFill/>
          </a:ln>
        </p:spPr>
      </p:pic>
      <p:pic>
        <p:nvPicPr>
          <p:cNvPr id="149" name="Grafik 5" descr=""/>
          <p:cNvPicPr/>
          <p:nvPr/>
        </p:nvPicPr>
        <p:blipFill>
          <a:blip r:embed="rId3"/>
          <a:stretch/>
        </p:blipFill>
        <p:spPr>
          <a:xfrm>
            <a:off x="3337920" y="497880"/>
            <a:ext cx="2194560" cy="2194560"/>
          </a:xfrm>
          <a:prstGeom prst="rect">
            <a:avLst/>
          </a:prstGeom>
          <a:ln w="0">
            <a:noFill/>
          </a:ln>
        </p:spPr>
      </p:pic>
      <p:pic>
        <p:nvPicPr>
          <p:cNvPr id="150" name="Grafik 6" descr=""/>
          <p:cNvPicPr/>
          <p:nvPr/>
        </p:nvPicPr>
        <p:blipFill>
          <a:blip r:embed="rId4"/>
          <a:stretch/>
        </p:blipFill>
        <p:spPr>
          <a:xfrm>
            <a:off x="9210240" y="497880"/>
            <a:ext cx="2194560" cy="2194560"/>
          </a:xfrm>
          <a:prstGeom prst="rect">
            <a:avLst/>
          </a:prstGeom>
          <a:ln w="0">
            <a:noFill/>
          </a:ln>
        </p:spPr>
      </p:pic>
      <p:pic>
        <p:nvPicPr>
          <p:cNvPr id="151" name="Grafik 7" descr=""/>
          <p:cNvPicPr/>
          <p:nvPr/>
        </p:nvPicPr>
        <p:blipFill>
          <a:blip r:embed="rId5"/>
          <a:stretch/>
        </p:blipFill>
        <p:spPr>
          <a:xfrm>
            <a:off x="454320" y="3305520"/>
            <a:ext cx="2194560" cy="2194560"/>
          </a:xfrm>
          <a:prstGeom prst="rect">
            <a:avLst/>
          </a:prstGeom>
          <a:ln w="0">
            <a:noFill/>
          </a:ln>
        </p:spPr>
      </p:pic>
      <p:pic>
        <p:nvPicPr>
          <p:cNvPr id="152" name="Grafik 8" descr=""/>
          <p:cNvPicPr/>
          <p:nvPr/>
        </p:nvPicPr>
        <p:blipFill>
          <a:blip r:embed="rId6"/>
          <a:stretch/>
        </p:blipFill>
        <p:spPr>
          <a:xfrm>
            <a:off x="3382920" y="3305520"/>
            <a:ext cx="2194560" cy="2194560"/>
          </a:xfrm>
          <a:prstGeom prst="rect">
            <a:avLst/>
          </a:prstGeom>
          <a:ln w="0">
            <a:noFill/>
          </a:ln>
        </p:spPr>
      </p:pic>
      <p:pic>
        <p:nvPicPr>
          <p:cNvPr id="153" name="Grafik 9" descr=""/>
          <p:cNvPicPr/>
          <p:nvPr/>
        </p:nvPicPr>
        <p:blipFill>
          <a:blip r:embed="rId7"/>
          <a:stretch/>
        </p:blipFill>
        <p:spPr>
          <a:xfrm>
            <a:off x="6303960" y="3305520"/>
            <a:ext cx="2194560" cy="2194560"/>
          </a:xfrm>
          <a:prstGeom prst="rect">
            <a:avLst/>
          </a:prstGeom>
          <a:ln w="0">
            <a:noFill/>
          </a:ln>
        </p:spPr>
      </p:pic>
      <p:pic>
        <p:nvPicPr>
          <p:cNvPr id="154" name="Grafik 10" descr=""/>
          <p:cNvPicPr/>
          <p:nvPr/>
        </p:nvPicPr>
        <p:blipFill>
          <a:blip r:embed="rId8"/>
          <a:stretch/>
        </p:blipFill>
        <p:spPr>
          <a:xfrm>
            <a:off x="9210240" y="3305520"/>
            <a:ext cx="2194560" cy="2194560"/>
          </a:xfrm>
          <a:prstGeom prst="rect">
            <a:avLst/>
          </a:prstGeom>
          <a:ln w="0">
            <a:noFill/>
          </a:ln>
        </p:spPr>
      </p:pic>
      <p:sp>
        <p:nvSpPr>
          <p:cNvPr id="155" name="Textfeld 11"/>
          <p:cNvSpPr/>
          <p:nvPr/>
        </p:nvSpPr>
        <p:spPr>
          <a:xfrm>
            <a:off x="454320" y="2815200"/>
            <a:ext cx="2187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mord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Textfeld 12"/>
          <p:cNvSpPr/>
          <p:nvPr/>
        </p:nvSpPr>
        <p:spPr>
          <a:xfrm>
            <a:off x="9210240" y="2815200"/>
            <a:ext cx="2187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mord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Textfeld 13"/>
          <p:cNvSpPr/>
          <p:nvPr/>
        </p:nvSpPr>
        <p:spPr>
          <a:xfrm>
            <a:off x="6296400" y="5622840"/>
            <a:ext cx="2187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mord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Textfeld 14"/>
          <p:cNvSpPr/>
          <p:nvPr/>
        </p:nvSpPr>
        <p:spPr>
          <a:xfrm>
            <a:off x="3382920" y="2815200"/>
            <a:ext cx="2187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mord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Textfeld 15"/>
          <p:cNvSpPr/>
          <p:nvPr/>
        </p:nvSpPr>
        <p:spPr>
          <a:xfrm>
            <a:off x="6281640" y="2815200"/>
            <a:ext cx="2187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Textfeld 16"/>
          <p:cNvSpPr/>
          <p:nvPr/>
        </p:nvSpPr>
        <p:spPr>
          <a:xfrm>
            <a:off x="454320" y="5622840"/>
            <a:ext cx="2187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Textfeld 17"/>
          <p:cNvSpPr/>
          <p:nvPr/>
        </p:nvSpPr>
        <p:spPr>
          <a:xfrm>
            <a:off x="3382920" y="5622840"/>
            <a:ext cx="2187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Textfeld 18"/>
          <p:cNvSpPr/>
          <p:nvPr/>
        </p:nvSpPr>
        <p:spPr>
          <a:xfrm>
            <a:off x="9210240" y="5622840"/>
            <a:ext cx="2187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560" cy="2386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de-DE" sz="6000" spc="-1" strike="noStrike">
                <a:solidFill>
                  <a:schemeClr val="dk1"/>
                </a:solidFill>
                <a:latin typeface="Knewave"/>
              </a:rPr>
              <a:t>Variante du jeu n°2</a:t>
            </a:r>
            <a:endParaRPr b="0" lang="fr-FR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feld 5"/>
          <p:cNvSpPr/>
          <p:nvPr/>
        </p:nvSpPr>
        <p:spPr>
          <a:xfrm>
            <a:off x="0" y="272520"/>
            <a:ext cx="608616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2800" spc="-1" strike="noStrike">
                <a:solidFill>
                  <a:schemeClr val="dk1"/>
                </a:solidFill>
                <a:latin typeface="Knewave"/>
              </a:rPr>
              <a:t>mord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Textfeld 6"/>
          <p:cNvSpPr/>
          <p:nvPr/>
        </p:nvSpPr>
        <p:spPr>
          <a:xfrm>
            <a:off x="6087600" y="272520"/>
            <a:ext cx="609012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2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66" name="Gerader Verbinder 8"/>
          <p:cNvCxnSpPr/>
          <p:nvPr/>
        </p:nvCxnSpPr>
        <p:spPr>
          <a:xfrm>
            <a:off x="6087600" y="0"/>
            <a:ext cx="1440" cy="6859440"/>
          </a:xfrm>
          <a:prstGeom prst="straightConnector1">
            <a:avLst/>
          </a:prstGeom>
          <a:ln w="0">
            <a:solidFill>
              <a:srgbClr val="000000"/>
            </a:solidFill>
          </a:ln>
        </p:spPr>
      </p:cxnSp>
      <p:pic>
        <p:nvPicPr>
          <p:cNvPr id="167" name="Grafik 7" descr=""/>
          <p:cNvPicPr/>
          <p:nvPr/>
        </p:nvPicPr>
        <p:blipFill>
          <a:blip r:embed="rId1"/>
          <a:stretch/>
        </p:blipFill>
        <p:spPr>
          <a:xfrm>
            <a:off x="154080" y="108252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68" name="Grafik 9" descr=""/>
          <p:cNvPicPr/>
          <p:nvPr/>
        </p:nvPicPr>
        <p:blipFill>
          <a:blip r:embed="rId2"/>
          <a:stretch/>
        </p:blipFill>
        <p:spPr>
          <a:xfrm>
            <a:off x="1538640" y="108252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69" name="Grafik 10" descr=""/>
          <p:cNvPicPr/>
          <p:nvPr/>
        </p:nvPicPr>
        <p:blipFill>
          <a:blip r:embed="rId3"/>
          <a:stretch/>
        </p:blipFill>
        <p:spPr>
          <a:xfrm>
            <a:off x="4304520" y="108252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70" name="Grafik 11" descr=""/>
          <p:cNvPicPr/>
          <p:nvPr/>
        </p:nvPicPr>
        <p:blipFill>
          <a:blip r:embed="rId4"/>
          <a:stretch/>
        </p:blipFill>
        <p:spPr>
          <a:xfrm>
            <a:off x="1518480" y="249840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71" name="Grafik 12" descr=""/>
          <p:cNvPicPr/>
          <p:nvPr/>
        </p:nvPicPr>
        <p:blipFill>
          <a:blip r:embed="rId5"/>
          <a:stretch/>
        </p:blipFill>
        <p:spPr>
          <a:xfrm>
            <a:off x="109080" y="389916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72" name="Grafik 13" descr=""/>
          <p:cNvPicPr/>
          <p:nvPr/>
        </p:nvPicPr>
        <p:blipFill>
          <a:blip r:embed="rId6"/>
          <a:stretch/>
        </p:blipFill>
        <p:spPr>
          <a:xfrm>
            <a:off x="7770960" y="108252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73" name="Grafik 14" descr=""/>
          <p:cNvPicPr/>
          <p:nvPr/>
        </p:nvPicPr>
        <p:blipFill>
          <a:blip r:embed="rId7"/>
          <a:stretch/>
        </p:blipFill>
        <p:spPr>
          <a:xfrm>
            <a:off x="6384600" y="108252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74" name="Grafik 15" descr=""/>
          <p:cNvPicPr/>
          <p:nvPr/>
        </p:nvPicPr>
        <p:blipFill>
          <a:blip r:embed="rId8"/>
          <a:stretch/>
        </p:blipFill>
        <p:spPr>
          <a:xfrm>
            <a:off x="9156600" y="108252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75" name="Grafik 16" descr=""/>
          <p:cNvPicPr/>
          <p:nvPr/>
        </p:nvPicPr>
        <p:blipFill>
          <a:blip r:embed="rId9"/>
          <a:stretch/>
        </p:blipFill>
        <p:spPr>
          <a:xfrm>
            <a:off x="2908440" y="249840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76" name="Grafik 17" descr=""/>
          <p:cNvPicPr/>
          <p:nvPr/>
        </p:nvPicPr>
        <p:blipFill>
          <a:blip r:embed="rId10"/>
          <a:stretch/>
        </p:blipFill>
        <p:spPr>
          <a:xfrm>
            <a:off x="118800" y="249084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77" name="Grafik 18" descr=""/>
          <p:cNvPicPr/>
          <p:nvPr/>
        </p:nvPicPr>
        <p:blipFill>
          <a:blip r:embed="rId11"/>
          <a:stretch/>
        </p:blipFill>
        <p:spPr>
          <a:xfrm>
            <a:off x="2923200" y="108252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78" name="Grafik 19" descr=""/>
          <p:cNvPicPr/>
          <p:nvPr/>
        </p:nvPicPr>
        <p:blipFill>
          <a:blip r:embed="rId12"/>
          <a:stretch/>
        </p:blipFill>
        <p:spPr>
          <a:xfrm>
            <a:off x="4308120" y="249840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79" name="Grafik 20" descr=""/>
          <p:cNvPicPr/>
          <p:nvPr/>
        </p:nvPicPr>
        <p:blipFill>
          <a:blip r:embed="rId13"/>
          <a:stretch/>
        </p:blipFill>
        <p:spPr>
          <a:xfrm>
            <a:off x="10542960" y="108252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80" name="Grafik 2" descr=""/>
          <p:cNvPicPr/>
          <p:nvPr/>
        </p:nvPicPr>
        <p:blipFill>
          <a:blip r:embed="rId14"/>
          <a:stretch/>
        </p:blipFill>
        <p:spPr>
          <a:xfrm>
            <a:off x="1518480" y="389916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81" name="Grafik 3" descr=""/>
          <p:cNvPicPr/>
          <p:nvPr/>
        </p:nvPicPr>
        <p:blipFill>
          <a:blip r:embed="rId15"/>
          <a:stretch/>
        </p:blipFill>
        <p:spPr>
          <a:xfrm>
            <a:off x="2930040" y="391428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82" name="Grafik 4" descr=""/>
          <p:cNvPicPr/>
          <p:nvPr/>
        </p:nvPicPr>
        <p:blipFill>
          <a:blip r:embed="rId16"/>
          <a:stretch/>
        </p:blipFill>
        <p:spPr>
          <a:xfrm>
            <a:off x="4317840" y="391428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83" name="Grafik 21" descr=""/>
          <p:cNvPicPr/>
          <p:nvPr/>
        </p:nvPicPr>
        <p:blipFill>
          <a:blip r:embed="rId17"/>
          <a:stretch/>
        </p:blipFill>
        <p:spPr>
          <a:xfrm>
            <a:off x="2148480" y="533016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84" name="Grafik 22" descr=""/>
          <p:cNvPicPr/>
          <p:nvPr/>
        </p:nvPicPr>
        <p:blipFill>
          <a:blip r:embed="rId18"/>
          <a:stretch/>
        </p:blipFill>
        <p:spPr>
          <a:xfrm>
            <a:off x="6384600" y="248724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85" name="Grafik 23" descr=""/>
          <p:cNvPicPr/>
          <p:nvPr/>
        </p:nvPicPr>
        <p:blipFill>
          <a:blip r:embed="rId19"/>
          <a:stretch/>
        </p:blipFill>
        <p:spPr>
          <a:xfrm>
            <a:off x="7770960" y="249840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86" name="Grafik 24" descr=""/>
          <p:cNvPicPr/>
          <p:nvPr/>
        </p:nvPicPr>
        <p:blipFill>
          <a:blip r:embed="rId20"/>
          <a:stretch/>
        </p:blipFill>
        <p:spPr>
          <a:xfrm>
            <a:off x="9147600" y="248724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87" name="Grafik 25" descr=""/>
          <p:cNvPicPr/>
          <p:nvPr/>
        </p:nvPicPr>
        <p:blipFill>
          <a:blip r:embed="rId21"/>
          <a:stretch/>
        </p:blipFill>
        <p:spPr>
          <a:xfrm>
            <a:off x="10542960" y="249840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88" name="Grafik 26" descr=""/>
          <p:cNvPicPr/>
          <p:nvPr/>
        </p:nvPicPr>
        <p:blipFill>
          <a:blip r:embed="rId22"/>
          <a:stretch/>
        </p:blipFill>
        <p:spPr>
          <a:xfrm>
            <a:off x="6387480" y="389916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89" name="Grafik 27" descr=""/>
          <p:cNvPicPr/>
          <p:nvPr/>
        </p:nvPicPr>
        <p:blipFill>
          <a:blip r:embed="rId23"/>
          <a:stretch/>
        </p:blipFill>
        <p:spPr>
          <a:xfrm>
            <a:off x="7756920" y="391428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90" name="Grafik 28" descr=""/>
          <p:cNvPicPr/>
          <p:nvPr/>
        </p:nvPicPr>
        <p:blipFill>
          <a:blip r:embed="rId24"/>
          <a:stretch/>
        </p:blipFill>
        <p:spPr>
          <a:xfrm>
            <a:off x="9156600" y="389916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91" name="Grafik 29" descr=""/>
          <p:cNvPicPr/>
          <p:nvPr/>
        </p:nvPicPr>
        <p:blipFill>
          <a:blip r:embed="rId25"/>
          <a:stretch/>
        </p:blipFill>
        <p:spPr>
          <a:xfrm>
            <a:off x="10535400" y="389916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92" name="Grafik 30" descr=""/>
          <p:cNvPicPr/>
          <p:nvPr/>
        </p:nvPicPr>
        <p:blipFill>
          <a:blip r:embed="rId26"/>
          <a:stretch/>
        </p:blipFill>
        <p:spPr>
          <a:xfrm>
            <a:off x="7756920" y="5303880"/>
            <a:ext cx="1258560" cy="1258560"/>
          </a:xfrm>
          <a:prstGeom prst="rect">
            <a:avLst/>
          </a:prstGeom>
          <a:ln w="0">
            <a:noFill/>
          </a:ln>
        </p:spPr>
      </p:pic>
      <p:pic>
        <p:nvPicPr>
          <p:cNvPr id="193" name="Grafik 31" descr=""/>
          <p:cNvPicPr/>
          <p:nvPr/>
        </p:nvPicPr>
        <p:blipFill>
          <a:blip r:embed="rId27"/>
          <a:stretch/>
        </p:blipFill>
        <p:spPr>
          <a:xfrm>
            <a:off x="9159120" y="5303880"/>
            <a:ext cx="1258560" cy="12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rafik 3" descr=""/>
          <p:cNvPicPr/>
          <p:nvPr/>
        </p:nvPicPr>
        <p:blipFill>
          <a:blip r:embed="rId1"/>
          <a:stretch/>
        </p:blipFill>
        <p:spPr>
          <a:xfrm>
            <a:off x="1851840" y="550800"/>
            <a:ext cx="1654560" cy="1648800"/>
          </a:xfrm>
          <a:prstGeom prst="rect">
            <a:avLst/>
          </a:prstGeom>
          <a:ln w="0">
            <a:noFill/>
          </a:ln>
        </p:spPr>
      </p:pic>
      <p:pic>
        <p:nvPicPr>
          <p:cNvPr id="195" name="Grafik 4" descr=""/>
          <p:cNvPicPr/>
          <p:nvPr/>
        </p:nvPicPr>
        <p:blipFill>
          <a:blip r:embed="rId2"/>
          <a:stretch/>
        </p:blipFill>
        <p:spPr>
          <a:xfrm>
            <a:off x="3591360" y="550800"/>
            <a:ext cx="1654560" cy="1648800"/>
          </a:xfrm>
          <a:prstGeom prst="rect">
            <a:avLst/>
          </a:prstGeom>
          <a:ln w="0">
            <a:noFill/>
          </a:ln>
        </p:spPr>
      </p:pic>
      <p:pic>
        <p:nvPicPr>
          <p:cNvPr id="196" name="Grafik 5" descr=""/>
          <p:cNvPicPr/>
          <p:nvPr/>
        </p:nvPicPr>
        <p:blipFill>
          <a:blip r:embed="rId3"/>
          <a:stretch/>
        </p:blipFill>
        <p:spPr>
          <a:xfrm>
            <a:off x="8753760" y="554040"/>
            <a:ext cx="1654560" cy="1660320"/>
          </a:xfrm>
          <a:prstGeom prst="rect">
            <a:avLst/>
          </a:prstGeom>
          <a:ln w="0">
            <a:noFill/>
          </a:ln>
        </p:spPr>
      </p:pic>
      <p:pic>
        <p:nvPicPr>
          <p:cNvPr id="197" name="Grafik 6" descr=""/>
          <p:cNvPicPr/>
          <p:nvPr/>
        </p:nvPicPr>
        <p:blipFill>
          <a:blip r:embed="rId4"/>
          <a:stretch/>
        </p:blipFill>
        <p:spPr>
          <a:xfrm>
            <a:off x="7039800" y="551160"/>
            <a:ext cx="1654560" cy="1654560"/>
          </a:xfrm>
          <a:prstGeom prst="rect">
            <a:avLst/>
          </a:prstGeom>
          <a:ln w="0">
            <a:noFill/>
          </a:ln>
        </p:spPr>
      </p:pic>
      <p:pic>
        <p:nvPicPr>
          <p:cNvPr id="198" name="Grafik 7" descr=""/>
          <p:cNvPicPr/>
          <p:nvPr/>
        </p:nvPicPr>
        <p:blipFill>
          <a:blip r:embed="rId5"/>
          <a:stretch/>
        </p:blipFill>
        <p:spPr>
          <a:xfrm>
            <a:off x="140040" y="550800"/>
            <a:ext cx="1651320" cy="1657080"/>
          </a:xfrm>
          <a:prstGeom prst="rect">
            <a:avLst/>
          </a:prstGeom>
          <a:ln w="0">
            <a:noFill/>
          </a:ln>
        </p:spPr>
      </p:pic>
      <p:pic>
        <p:nvPicPr>
          <p:cNvPr id="199" name="Grafik 8" descr=""/>
          <p:cNvPicPr/>
          <p:nvPr/>
        </p:nvPicPr>
        <p:blipFill>
          <a:blip r:embed="rId6"/>
          <a:stretch/>
        </p:blipFill>
        <p:spPr>
          <a:xfrm>
            <a:off x="5309640" y="547560"/>
            <a:ext cx="1654560" cy="1660320"/>
          </a:xfrm>
          <a:prstGeom prst="rect">
            <a:avLst/>
          </a:prstGeom>
          <a:ln w="0">
            <a:noFill/>
          </a:ln>
        </p:spPr>
      </p:pic>
      <p:pic>
        <p:nvPicPr>
          <p:cNvPr id="200" name="Grafik 9" descr=""/>
          <p:cNvPicPr/>
          <p:nvPr/>
        </p:nvPicPr>
        <p:blipFill>
          <a:blip r:embed="rId7"/>
          <a:stretch/>
        </p:blipFill>
        <p:spPr>
          <a:xfrm>
            <a:off x="10482840" y="554040"/>
            <a:ext cx="1654560" cy="1654560"/>
          </a:xfrm>
          <a:prstGeom prst="rect">
            <a:avLst/>
          </a:prstGeom>
          <a:ln w="0">
            <a:noFill/>
          </a:ln>
        </p:spPr>
      </p:pic>
      <p:pic>
        <p:nvPicPr>
          <p:cNvPr id="201" name="Grafik 10" descr=""/>
          <p:cNvPicPr/>
          <p:nvPr/>
        </p:nvPicPr>
        <p:blipFill>
          <a:blip r:embed="rId8"/>
          <a:stretch/>
        </p:blipFill>
        <p:spPr>
          <a:xfrm>
            <a:off x="681480" y="3664080"/>
            <a:ext cx="1654560" cy="1662120"/>
          </a:xfrm>
          <a:prstGeom prst="rect">
            <a:avLst/>
          </a:prstGeom>
          <a:ln w="0">
            <a:noFill/>
          </a:ln>
        </p:spPr>
      </p:pic>
      <p:pic>
        <p:nvPicPr>
          <p:cNvPr id="202" name="Grafik 11" descr=""/>
          <p:cNvPicPr/>
          <p:nvPr/>
        </p:nvPicPr>
        <p:blipFill>
          <a:blip r:embed="rId9"/>
          <a:stretch/>
        </p:blipFill>
        <p:spPr>
          <a:xfrm>
            <a:off x="9293760" y="3656160"/>
            <a:ext cx="1654560" cy="1654560"/>
          </a:xfrm>
          <a:prstGeom prst="rect">
            <a:avLst/>
          </a:prstGeom>
          <a:ln w="0">
            <a:noFill/>
          </a:ln>
        </p:spPr>
      </p:pic>
      <p:pic>
        <p:nvPicPr>
          <p:cNvPr id="203" name="Grafik 12" descr=""/>
          <p:cNvPicPr/>
          <p:nvPr/>
        </p:nvPicPr>
        <p:blipFill>
          <a:blip r:embed="rId10"/>
          <a:stretch/>
        </p:blipFill>
        <p:spPr>
          <a:xfrm>
            <a:off x="2404080" y="3664080"/>
            <a:ext cx="1654560" cy="1662120"/>
          </a:xfrm>
          <a:prstGeom prst="rect">
            <a:avLst/>
          </a:prstGeom>
          <a:ln w="0">
            <a:noFill/>
          </a:ln>
        </p:spPr>
      </p:pic>
      <p:pic>
        <p:nvPicPr>
          <p:cNvPr id="204" name="Grafik 13" descr=""/>
          <p:cNvPicPr/>
          <p:nvPr/>
        </p:nvPicPr>
        <p:blipFill>
          <a:blip r:embed="rId11"/>
          <a:stretch/>
        </p:blipFill>
        <p:spPr>
          <a:xfrm>
            <a:off x="4126320" y="3660120"/>
            <a:ext cx="1654560" cy="1662120"/>
          </a:xfrm>
          <a:prstGeom prst="rect">
            <a:avLst/>
          </a:prstGeom>
          <a:ln w="0">
            <a:noFill/>
          </a:ln>
        </p:spPr>
      </p:pic>
      <p:pic>
        <p:nvPicPr>
          <p:cNvPr id="205" name="Grafik 14" descr=""/>
          <p:cNvPicPr/>
          <p:nvPr/>
        </p:nvPicPr>
        <p:blipFill>
          <a:blip r:embed="rId12"/>
          <a:stretch/>
        </p:blipFill>
        <p:spPr>
          <a:xfrm>
            <a:off x="5848920" y="3664080"/>
            <a:ext cx="1654560" cy="1662120"/>
          </a:xfrm>
          <a:prstGeom prst="rect">
            <a:avLst/>
          </a:prstGeom>
          <a:ln w="0">
            <a:noFill/>
          </a:ln>
        </p:spPr>
      </p:pic>
      <p:pic>
        <p:nvPicPr>
          <p:cNvPr id="206" name="Grafik 15" descr=""/>
          <p:cNvPicPr/>
          <p:nvPr/>
        </p:nvPicPr>
        <p:blipFill>
          <a:blip r:embed="rId13"/>
          <a:stretch/>
        </p:blipFill>
        <p:spPr>
          <a:xfrm>
            <a:off x="7571160" y="3656160"/>
            <a:ext cx="1654560" cy="1662120"/>
          </a:xfrm>
          <a:prstGeom prst="rect">
            <a:avLst/>
          </a:prstGeom>
          <a:ln w="0">
            <a:noFill/>
          </a:ln>
        </p:spPr>
      </p:pic>
      <p:sp>
        <p:nvSpPr>
          <p:cNvPr id="207" name="Textfeld 16"/>
          <p:cNvSpPr/>
          <p:nvPr/>
        </p:nvSpPr>
        <p:spPr>
          <a:xfrm>
            <a:off x="7038720" y="2373480"/>
            <a:ext cx="16556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mord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Textfeld 17"/>
          <p:cNvSpPr/>
          <p:nvPr/>
        </p:nvSpPr>
        <p:spPr>
          <a:xfrm>
            <a:off x="1853280" y="2373480"/>
            <a:ext cx="16531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mord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Textfeld 18"/>
          <p:cNvSpPr/>
          <p:nvPr/>
        </p:nvSpPr>
        <p:spPr>
          <a:xfrm>
            <a:off x="8753760" y="2373480"/>
            <a:ext cx="1654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mord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Textfeld 19"/>
          <p:cNvSpPr/>
          <p:nvPr/>
        </p:nvSpPr>
        <p:spPr>
          <a:xfrm>
            <a:off x="140040" y="2373480"/>
            <a:ext cx="16513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Textfeld 20"/>
          <p:cNvSpPr/>
          <p:nvPr/>
        </p:nvSpPr>
        <p:spPr>
          <a:xfrm>
            <a:off x="7571160" y="5467680"/>
            <a:ext cx="1654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mord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Textfeld 21"/>
          <p:cNvSpPr/>
          <p:nvPr/>
        </p:nvSpPr>
        <p:spPr>
          <a:xfrm>
            <a:off x="683280" y="5467680"/>
            <a:ext cx="16513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Textfeld 22"/>
          <p:cNvSpPr/>
          <p:nvPr/>
        </p:nvSpPr>
        <p:spPr>
          <a:xfrm>
            <a:off x="2404080" y="5467680"/>
            <a:ext cx="16513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Textfeld 23"/>
          <p:cNvSpPr/>
          <p:nvPr/>
        </p:nvSpPr>
        <p:spPr>
          <a:xfrm>
            <a:off x="4128120" y="5467680"/>
            <a:ext cx="16513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Textfeld 24"/>
          <p:cNvSpPr/>
          <p:nvPr/>
        </p:nvSpPr>
        <p:spPr>
          <a:xfrm>
            <a:off x="5850360" y="5467680"/>
            <a:ext cx="16513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Textfeld 25"/>
          <p:cNvSpPr/>
          <p:nvPr/>
        </p:nvSpPr>
        <p:spPr>
          <a:xfrm>
            <a:off x="9297000" y="5467680"/>
            <a:ext cx="16513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Textfeld 26"/>
          <p:cNvSpPr/>
          <p:nvPr/>
        </p:nvSpPr>
        <p:spPr>
          <a:xfrm>
            <a:off x="10482840" y="2370240"/>
            <a:ext cx="16513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Textfeld 27"/>
          <p:cNvSpPr/>
          <p:nvPr/>
        </p:nvSpPr>
        <p:spPr>
          <a:xfrm>
            <a:off x="5328000" y="2379960"/>
            <a:ext cx="16513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Textfeld 28"/>
          <p:cNvSpPr/>
          <p:nvPr/>
        </p:nvSpPr>
        <p:spPr>
          <a:xfrm>
            <a:off x="3589560" y="2374200"/>
            <a:ext cx="16513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de-DE" sz="1800" spc="-1" strike="noStrike">
                <a:solidFill>
                  <a:schemeClr val="dk1"/>
                </a:solidFill>
                <a:latin typeface="Knewave"/>
              </a:rPr>
              <a:t>ne mord pas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3" dur="indefinite" restart="never" nodeType="tmRoot">
          <p:childTnLst>
            <p:seq>
              <p:cTn id="64" dur="indefinite" nodeType="mainSeq">
                <p:childTnLst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Application>LibreOffice/24.2.7.2$Linux_X86_64 LibreOffice_project/420$Build-2</Application>
  <AppVersion>15.0000</AppVersion>
  <Words>99</Words>
  <Paragraphs>43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2019-03-19T09:43:13Z</dcterms:created>
  <dc:creator>Annabel Lindner</dc:creator>
  <dc:description/>
  <dc:language>fr-FR</dc:language>
  <cp:lastModifiedBy/>
  <dcterms:modified xsi:type="dcterms:W3CDTF">2025-06-01T16:13:32Z</dcterms:modified>
  <cp:revision>24</cp:revision>
  <dc:subject/>
  <dc:title>Spielvariante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6</vt:i4>
  </property>
  <property fmtid="{D5CDD505-2E9C-101B-9397-08002B2CF9AE}" pid="3" name="PresentationFormat">
    <vt:lpwstr>Breitbild</vt:lpwstr>
  </property>
  <property fmtid="{D5CDD505-2E9C-101B-9397-08002B2CF9AE}" pid="4" name="Slides">
    <vt:i4>8</vt:i4>
  </property>
</Properties>
</file>