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67" r:id="rId3"/>
    <p:sldId id="266" r:id="rId4"/>
    <p:sldId id="256" r:id="rId5"/>
    <p:sldId id="262" r:id="rId6"/>
    <p:sldId id="264" r:id="rId7"/>
    <p:sldId id="259" r:id="rId8"/>
    <p:sldId id="263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86332-D646-4357-9AF0-E1DBF0D7D806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1BB27-4551-4A94-922A-637037D641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95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kSuQyW5DTnkVaZEjGYCkfOxvzCqGEFzWBy4e9Uedd9k/preview?imm_mid=0f9b7e&amp;cmp=em-data-na-na-newsltr_20171213&amp;slide=id.g1e301fae90_1_568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Quelle: </a:t>
            </a:r>
            <a:r>
              <a:rPr lang="de" u="sng">
                <a:solidFill>
                  <a:schemeClr val="hlink"/>
                </a:solidFill>
                <a:hlinkClick r:id="rId3"/>
              </a:rPr>
              <a:t>https://docs.google.com/presentation/d/1kSuQyW5DTnkVaZEjGYCkfOxvzCqGEFzWBy4e9Uedd9k/preview?imm_mid=0f9b7e&amp;cmp=em-data-na-na-newsltr_20171213&amp;slide=id.g1e301fae90_1_568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6394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c431a92d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c431a92d4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7813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Trainingsdaten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BB27-4551-4A94-922A-637037D6414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847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Testdaten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BB27-4551-4A94-922A-637037D6414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5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Trainingsdaten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BB27-4551-4A94-922A-637037D6414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373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Testdaten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BB27-4551-4A94-922A-637037D6414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47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467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29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28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 1">
  <p:cSld name="Abschnittsüberschrift 1">
    <p:bg>
      <p:bgPr>
        <a:solidFill>
          <a:srgbClr val="D95E40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3600"/>
              <a:buFont typeface="Roboto"/>
              <a:buNone/>
              <a:defRPr sz="4800"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5" name="Google Shape;45;p4"/>
          <p:cNvSpPr/>
          <p:nvPr/>
        </p:nvSpPr>
        <p:spPr>
          <a:xfrm rot="1764378">
            <a:off x="882042" y="248458"/>
            <a:ext cx="411405" cy="293917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4"/>
          <p:cNvSpPr/>
          <p:nvPr/>
        </p:nvSpPr>
        <p:spPr>
          <a:xfrm rot="-1732892">
            <a:off x="-156821" y="705533"/>
            <a:ext cx="411593" cy="294145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95554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 Unplugged" type="title">
  <p:cSld name="AI Unplugged">
    <p:bg>
      <p:bgPr>
        <a:solidFill>
          <a:srgbClr val="33333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 rot="-225173">
            <a:off x="415636" y="992826"/>
            <a:ext cx="11360761" cy="2736673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Knewave"/>
              <a:buNone/>
              <a:defRPr sz="6933">
                <a:solidFill>
                  <a:srgbClr val="FFFFFF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547833" y="3778833"/>
            <a:ext cx="8228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E40"/>
              </a:buClr>
              <a:buSzPts val="2800"/>
              <a:buFont typeface="Roboto"/>
              <a:buNone/>
              <a:defRPr sz="3733">
                <a:solidFill>
                  <a:srgbClr val="D95E4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rot="-2898112">
            <a:off x="1330397" y="1629585"/>
            <a:ext cx="58929" cy="524781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rot="-1238819">
            <a:off x="3045250" y="722353"/>
            <a:ext cx="58989" cy="52491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 rot="-140238">
            <a:off x="5585166" y="620721"/>
            <a:ext cx="58849" cy="524896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rot="1113458">
            <a:off x="8531593" y="519191"/>
            <a:ext cx="59072" cy="52468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 rot="3062261">
            <a:off x="10665108" y="1128763"/>
            <a:ext cx="59160" cy="52488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 rot="6513458">
            <a:off x="11071480" y="4075123"/>
            <a:ext cx="59072" cy="52494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 rot="10473580">
            <a:off x="9852281" y="5396140"/>
            <a:ext cx="59067" cy="52482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 rot="10473580">
            <a:off x="6804281" y="5396140"/>
            <a:ext cx="59067" cy="52482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 rot="-10002908">
            <a:off x="3959288" y="5193152"/>
            <a:ext cx="59184" cy="52468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/>
          <p:nvPr/>
        </p:nvSpPr>
        <p:spPr>
          <a:xfrm rot="-9081520">
            <a:off x="1520744" y="4482103"/>
            <a:ext cx="59249" cy="524573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/>
          <p:nvPr/>
        </p:nvSpPr>
        <p:spPr>
          <a:xfrm rot="-9081520">
            <a:off x="2841544" y="4685303"/>
            <a:ext cx="59249" cy="524573"/>
          </a:xfrm>
          <a:prstGeom prst="rect">
            <a:avLst/>
          </a:prstGeom>
          <a:solidFill>
            <a:srgbClr val="00B79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/>
          <p:nvPr/>
        </p:nvSpPr>
        <p:spPr>
          <a:xfrm rot="10776772">
            <a:off x="5381593" y="5396737"/>
            <a:ext cx="59201" cy="524400"/>
          </a:xfrm>
          <a:prstGeom prst="rect">
            <a:avLst/>
          </a:prstGeom>
          <a:solidFill>
            <a:srgbClr val="00B79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/>
          <p:nvPr/>
        </p:nvSpPr>
        <p:spPr>
          <a:xfrm rot="10381137">
            <a:off x="8531066" y="5498320"/>
            <a:ext cx="59239" cy="524384"/>
          </a:xfrm>
          <a:prstGeom prst="rect">
            <a:avLst/>
          </a:prstGeom>
          <a:solidFill>
            <a:srgbClr val="00B79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" name="Google Shape;26;p2"/>
          <p:cNvSpPr/>
          <p:nvPr/>
        </p:nvSpPr>
        <p:spPr>
          <a:xfrm rot="4721404">
            <a:off x="11375881" y="2043998"/>
            <a:ext cx="59148" cy="524337"/>
          </a:xfrm>
          <a:prstGeom prst="rect">
            <a:avLst/>
          </a:prstGeom>
          <a:solidFill>
            <a:srgbClr val="00B79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" name="Google Shape;27;p2"/>
          <p:cNvSpPr/>
          <p:nvPr/>
        </p:nvSpPr>
        <p:spPr>
          <a:xfrm rot="464866">
            <a:off x="6803883" y="824783"/>
            <a:ext cx="59341" cy="524224"/>
          </a:xfrm>
          <a:prstGeom prst="rect">
            <a:avLst/>
          </a:prstGeom>
          <a:solidFill>
            <a:srgbClr val="00B79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8" name="Google Shape;28;p2"/>
          <p:cNvSpPr/>
          <p:nvPr/>
        </p:nvSpPr>
        <p:spPr>
          <a:xfrm rot="-797092">
            <a:off x="4467187" y="1028017"/>
            <a:ext cx="59184" cy="524225"/>
          </a:xfrm>
          <a:prstGeom prst="rect">
            <a:avLst/>
          </a:prstGeom>
          <a:solidFill>
            <a:srgbClr val="00B79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9" name="Google Shape;29;p2"/>
          <p:cNvSpPr/>
          <p:nvPr/>
        </p:nvSpPr>
        <p:spPr>
          <a:xfrm rot="-1732892">
            <a:off x="1852713" y="939833"/>
            <a:ext cx="411593" cy="294145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0" name="Google Shape;30;p2"/>
          <p:cNvSpPr/>
          <p:nvPr/>
        </p:nvSpPr>
        <p:spPr>
          <a:xfrm rot="10800000">
            <a:off x="6005889" y="483520"/>
            <a:ext cx="411600" cy="29400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1" name="Google Shape;31;p2"/>
          <p:cNvSpPr/>
          <p:nvPr/>
        </p:nvSpPr>
        <p:spPr>
          <a:xfrm rot="9195639">
            <a:off x="9524714" y="736286"/>
            <a:ext cx="411617" cy="293911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32;p2"/>
          <p:cNvSpPr/>
          <p:nvPr/>
        </p:nvSpPr>
        <p:spPr>
          <a:xfrm rot="9195639">
            <a:off x="2163481" y="4800653"/>
            <a:ext cx="411617" cy="293911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3" name="Google Shape;33;p2"/>
          <p:cNvSpPr/>
          <p:nvPr/>
        </p:nvSpPr>
        <p:spPr>
          <a:xfrm rot="-6823502">
            <a:off x="9018132" y="5308689"/>
            <a:ext cx="411584" cy="293721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1744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rgbClr val="FAFFF4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B796"/>
              </a:buClr>
              <a:buSzPts val="4800"/>
              <a:buFont typeface="Knewave"/>
              <a:buNone/>
              <a:defRPr sz="6400">
                <a:solidFill>
                  <a:srgbClr val="00B796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  <p:sp>
        <p:nvSpPr>
          <p:cNvPr id="37" name="Google Shape;37;p3"/>
          <p:cNvSpPr/>
          <p:nvPr/>
        </p:nvSpPr>
        <p:spPr>
          <a:xfrm rot="1764378">
            <a:off x="1499875" y="601291"/>
            <a:ext cx="411405" cy="293917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38;p3"/>
          <p:cNvSpPr/>
          <p:nvPr/>
        </p:nvSpPr>
        <p:spPr>
          <a:xfrm rot="-1732892">
            <a:off x="461013" y="1058366"/>
            <a:ext cx="411593" cy="294145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/>
          <p:nvPr/>
        </p:nvSpPr>
        <p:spPr>
          <a:xfrm rot="-1571483">
            <a:off x="11028604" y="6217692"/>
            <a:ext cx="411445" cy="294096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 rot="-3931703">
            <a:off x="11212368" y="5594263"/>
            <a:ext cx="411353" cy="294099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/>
          <p:nvPr/>
        </p:nvSpPr>
        <p:spPr>
          <a:xfrm rot="-3931703">
            <a:off x="12041534" y="5366229"/>
            <a:ext cx="411353" cy="294099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9079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 1">
  <p:cSld name="Abschnittsüberschrift 1">
    <p:bg>
      <p:bgPr>
        <a:solidFill>
          <a:srgbClr val="D95E40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3600"/>
              <a:buFont typeface="Roboto"/>
              <a:buNone/>
              <a:defRPr sz="4800"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  <p:sp>
        <p:nvSpPr>
          <p:cNvPr id="45" name="Google Shape;45;p4"/>
          <p:cNvSpPr/>
          <p:nvPr/>
        </p:nvSpPr>
        <p:spPr>
          <a:xfrm rot="1764378">
            <a:off x="882042" y="248458"/>
            <a:ext cx="411405" cy="293917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6" name="Google Shape;46;p4"/>
          <p:cNvSpPr/>
          <p:nvPr/>
        </p:nvSpPr>
        <p:spPr>
          <a:xfrm rot="-1732892">
            <a:off x="-156821" y="705533"/>
            <a:ext cx="411593" cy="294145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641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rgbClr val="FAFFF4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B796"/>
              </a:buClr>
              <a:buSzPts val="2800"/>
              <a:buFont typeface="Roboto"/>
              <a:buNone/>
              <a:defRPr>
                <a:solidFill>
                  <a:srgbClr val="00B79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3189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Textkorpus 1">
  <p:cSld name="Titel und Textkorpus 1">
    <p:bg>
      <p:bgPr>
        <a:solidFill>
          <a:srgbClr val="D95E40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2800"/>
              <a:buFont typeface="Roboto"/>
              <a:buNone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1800"/>
              <a:buFont typeface="Roboto"/>
              <a:buChar char="●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170" lvl="1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○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■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●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○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■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●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○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Clr>
                <a:srgbClr val="FAFFF4"/>
              </a:buClr>
              <a:buSzPts val="1400"/>
              <a:buFont typeface="Roboto"/>
              <a:buChar char="■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9769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3070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rgbClr val="00B796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4200"/>
              <a:buFont typeface="Knewave"/>
              <a:buNone/>
              <a:defRPr sz="5600">
                <a:solidFill>
                  <a:srgbClr val="FAFFF4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572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290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4495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rgbClr val="00B796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12000"/>
              <a:buNone/>
              <a:defRPr sz="16000">
                <a:solidFill>
                  <a:srgbClr val="FAFFF4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1800"/>
              <a:buChar char="●"/>
              <a:defRPr>
                <a:solidFill>
                  <a:srgbClr val="FAFFF4"/>
                </a:solidFill>
              </a:defRPr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3333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487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 1">
  <p:cSld name="Leer 1">
    <p:bg>
      <p:bgPr>
        <a:solidFill>
          <a:srgbClr val="333333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 rot="-225099">
            <a:off x="1696092" y="1902804"/>
            <a:ext cx="8937553" cy="2736673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Knewave"/>
              <a:buNone/>
              <a:defRPr sz="6933">
                <a:solidFill>
                  <a:srgbClr val="FFFFFF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415600" y="5123600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Clr>
                <a:srgbClr val="D95E40"/>
              </a:buClr>
              <a:buSzPts val="1800"/>
              <a:buChar char="●"/>
              <a:defRPr>
                <a:solidFill>
                  <a:srgbClr val="D95E40"/>
                </a:solidFill>
              </a:defRPr>
            </a:lvl1pPr>
            <a:lvl2pPr marL="1219170" lvl="1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○"/>
              <a:defRPr>
                <a:solidFill>
                  <a:srgbClr val="D95E40"/>
                </a:solidFill>
              </a:defRPr>
            </a:lvl2pPr>
            <a:lvl3pPr marL="1828754" lvl="2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■"/>
              <a:defRPr>
                <a:solidFill>
                  <a:srgbClr val="D95E40"/>
                </a:solidFill>
              </a:defRPr>
            </a:lvl3pPr>
            <a:lvl4pPr marL="2438339" lvl="3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●"/>
              <a:defRPr>
                <a:solidFill>
                  <a:srgbClr val="D95E40"/>
                </a:solidFill>
              </a:defRPr>
            </a:lvl4pPr>
            <a:lvl5pPr marL="3047924" lvl="4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○"/>
              <a:defRPr>
                <a:solidFill>
                  <a:srgbClr val="D95E40"/>
                </a:solidFill>
              </a:defRPr>
            </a:lvl5pPr>
            <a:lvl6pPr marL="3657509" lvl="5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■"/>
              <a:defRPr>
                <a:solidFill>
                  <a:srgbClr val="D95E40"/>
                </a:solidFill>
              </a:defRPr>
            </a:lvl6pPr>
            <a:lvl7pPr marL="4267093" lvl="6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●"/>
              <a:defRPr>
                <a:solidFill>
                  <a:srgbClr val="D95E40"/>
                </a:solidFill>
              </a:defRPr>
            </a:lvl7pPr>
            <a:lvl8pPr marL="4876678" lvl="7" indent="-423323" algn="ctr" rtl="0"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○"/>
              <a:defRPr>
                <a:solidFill>
                  <a:srgbClr val="D95E40"/>
                </a:solidFill>
              </a:defRPr>
            </a:lvl8pPr>
            <a:lvl9pPr marL="5486263" lvl="8" indent="-423323" algn="ctr" rtl="0">
              <a:spcBef>
                <a:spcPts val="2133"/>
              </a:spcBef>
              <a:spcAft>
                <a:spcPts val="2133"/>
              </a:spcAft>
              <a:buClr>
                <a:srgbClr val="D95E40"/>
              </a:buClr>
              <a:buSzPts val="1400"/>
              <a:buChar char="■"/>
              <a:defRPr>
                <a:solidFill>
                  <a:srgbClr val="D95E4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0472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 1 1">
  <p:cSld name="Leer 1 1">
    <p:bg>
      <p:bgPr>
        <a:solidFill>
          <a:srgbClr val="333333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  <p:sp>
        <p:nvSpPr>
          <p:cNvPr id="79" name="Google Shape;79;p13"/>
          <p:cNvSpPr txBox="1"/>
          <p:nvPr/>
        </p:nvSpPr>
        <p:spPr>
          <a:xfrm rot="-305756">
            <a:off x="1914513" y="1956054"/>
            <a:ext cx="8173507" cy="2804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" sz="6400" b="0" i="0" u="none" strike="noStrike" kern="0" cap="none" spc="0" normalizeH="0" baseline="0" noProof="0">
                <a:ln>
                  <a:noFill/>
                </a:ln>
                <a:solidFill>
                  <a:srgbClr val="FAFFF4"/>
                </a:solidFill>
                <a:effectLst/>
                <a:uLnTx/>
                <a:uFillTx/>
                <a:latin typeface="Knewave"/>
                <a:ea typeface="Knewave"/>
                <a:cs typeface="Knewave"/>
                <a:sym typeface="Knewave"/>
              </a:rPr>
              <a:t>Vielen Dank für die Aufmerksamkeit</a:t>
            </a:r>
            <a:endParaRPr kumimoji="0" sz="6400" b="0" i="0" u="none" strike="noStrike" kern="0" cap="none" spc="0" normalizeH="0" baseline="0" noProof="0">
              <a:ln>
                <a:noFill/>
              </a:ln>
              <a:solidFill>
                <a:srgbClr val="FAFFF4"/>
              </a:solidFill>
              <a:effectLst/>
              <a:uLnTx/>
              <a:uFillTx/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2959800" y="4529533"/>
            <a:ext cx="6292000" cy="6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" sz="2400" b="1" i="0" u="none" strike="noStrike" kern="0" cap="none" spc="0" normalizeH="0" baseline="0" noProof="0">
                <a:ln>
                  <a:noFill/>
                </a:ln>
                <a:solidFill>
                  <a:srgbClr val="D95E4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ddi.cs.fau.de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D95E4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81;p13"/>
          <p:cNvSpPr/>
          <p:nvPr/>
        </p:nvSpPr>
        <p:spPr>
          <a:xfrm rot="-1732892">
            <a:off x="1852713" y="939833"/>
            <a:ext cx="411593" cy="294145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2" name="Google Shape;82;p13"/>
          <p:cNvSpPr/>
          <p:nvPr/>
        </p:nvSpPr>
        <p:spPr>
          <a:xfrm rot="888354">
            <a:off x="10092398" y="1646309"/>
            <a:ext cx="411668" cy="294175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/>
          <p:nvPr/>
        </p:nvSpPr>
        <p:spPr>
          <a:xfrm rot="3474013">
            <a:off x="11060064" y="1535940"/>
            <a:ext cx="411747" cy="294213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/>
          <p:nvPr/>
        </p:nvSpPr>
        <p:spPr>
          <a:xfrm rot="5025122">
            <a:off x="10497618" y="491025"/>
            <a:ext cx="411645" cy="294145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 rot="5025122">
            <a:off x="1174618" y="1929092"/>
            <a:ext cx="411645" cy="294145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 rot="3036053">
            <a:off x="837445" y="191808"/>
            <a:ext cx="411521" cy="294133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rot="3036053">
            <a:off x="-96222" y="3211342"/>
            <a:ext cx="411521" cy="294133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/>
          <p:nvPr/>
        </p:nvSpPr>
        <p:spPr>
          <a:xfrm rot="3036053">
            <a:off x="837445" y="5818175"/>
            <a:ext cx="411521" cy="294133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/>
          <p:nvPr/>
        </p:nvSpPr>
        <p:spPr>
          <a:xfrm rot="3036053">
            <a:off x="392178" y="6746642"/>
            <a:ext cx="411521" cy="294133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2910308">
            <a:off x="9102282" y="4757239"/>
            <a:ext cx="411741" cy="294148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/>
          <p:nvPr/>
        </p:nvSpPr>
        <p:spPr>
          <a:xfrm rot="-1153620">
            <a:off x="10878936" y="5128036"/>
            <a:ext cx="411768" cy="293993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 rot="-3161763">
            <a:off x="10092407" y="6075961"/>
            <a:ext cx="411852" cy="294007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068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99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87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866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46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52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41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19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62D77-F080-4DAB-A503-2C55E511CB17}" type="datetimeFigureOut">
              <a:rPr lang="de-DE" smtClean="0"/>
              <a:t>19.03.2019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4FE47-6457-4A1C-800A-0DCE9C7FD5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97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B796"/>
              </a:buClr>
              <a:buSzPts val="2800"/>
              <a:buNone/>
              <a:defRPr sz="2800">
                <a:solidFill>
                  <a:srgbClr val="00B79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de-DE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‹Nr.›</a:t>
            </a:fld>
            <a:endParaRPr lang="de-DE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9266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6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6.png"/><Relationship Id="rId21" Type="http://schemas.openxmlformats.org/officeDocument/2006/relationships/image" Target="../media/image27.png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29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5.png"/><Relationship Id="rId24" Type="http://schemas.openxmlformats.org/officeDocument/2006/relationships/image" Target="../media/image30.png"/><Relationship Id="rId5" Type="http://schemas.openxmlformats.org/officeDocument/2006/relationships/image" Target="../media/image9.png"/><Relationship Id="rId15" Type="http://schemas.openxmlformats.org/officeDocument/2006/relationships/image" Target="../media/image20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10" Type="http://schemas.openxmlformats.org/officeDocument/2006/relationships/image" Target="../media/image10.png"/><Relationship Id="rId19" Type="http://schemas.openxmlformats.org/officeDocument/2006/relationships/image" Target="../media/image25.png"/><Relationship Id="rId4" Type="http://schemas.openxmlformats.org/officeDocument/2006/relationships/image" Target="../media/image7.png"/><Relationship Id="rId9" Type="http://schemas.openxmlformats.org/officeDocument/2006/relationships/image" Target="../media/image8.png"/><Relationship Id="rId14" Type="http://schemas.openxmlformats.org/officeDocument/2006/relationships/image" Target="../media/image19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39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37.png"/><Relationship Id="rId5" Type="http://schemas.openxmlformats.org/officeDocument/2006/relationships/image" Target="../media/image13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4.png"/><Relationship Id="rId9" Type="http://schemas.openxmlformats.org/officeDocument/2006/relationships/image" Target="../media/image21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ctrTitle"/>
          </p:nvPr>
        </p:nvSpPr>
        <p:spPr>
          <a:xfrm rot="-225173">
            <a:off x="415636" y="992826"/>
            <a:ext cx="11360761" cy="2736673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de" sz="9600"/>
              <a:t>AI UNPLUGGED</a:t>
            </a:r>
            <a:endParaRPr sz="9600"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1"/>
          </p:nvPr>
        </p:nvSpPr>
        <p:spPr>
          <a:xfrm>
            <a:off x="4384833" y="3778833"/>
            <a:ext cx="6812000" cy="105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de"/>
              <a:t>Wir ziehen Künstlicher Intelligenz den Stecker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298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>
            <a:spLocks noGrp="1"/>
          </p:cNvSpPr>
          <p:nvPr>
            <p:ph type="title"/>
          </p:nvPr>
        </p:nvSpPr>
        <p:spPr>
          <a:xfrm>
            <a:off x="415600" y="387183"/>
            <a:ext cx="11360800" cy="102973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de" sz="3600" dirty="0"/>
              <a:t>Klassifikation mit Entscheidungsbäumen: </a:t>
            </a:r>
            <a:endParaRPr sz="3600" dirty="0"/>
          </a:p>
          <a:p>
            <a:r>
              <a:rPr lang="de" sz="3600" dirty="0"/>
              <a:t>Das Gute-Äffchen-Böse-Äffchen-Spiel</a:t>
            </a:r>
            <a:endParaRPr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1664043" y="2792632"/>
            <a:ext cx="85096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Alternativ zu ausgeschnittenen Bildkarten können Sie diese Präsentation für die Durchführung des Äffchen-Spiels verwenden. Gerne dürfen Sie diese an Ihre Bedürfnisse anpassen. </a:t>
            </a:r>
            <a:endParaRPr lang="de-DE" sz="2800" dirty="0">
              <a:solidFill>
                <a:schemeClr val="bg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0995" y="6297190"/>
            <a:ext cx="1157826" cy="4107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9572370" y="6272476"/>
            <a:ext cx="1400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rPr>
              <a:t>Annabel Lindner</a:t>
            </a:r>
          </a:p>
          <a:p>
            <a:r>
              <a:rPr lang="de-DE" sz="1200" dirty="0" smtClean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rPr>
              <a:t>Stefan Seegerer</a:t>
            </a:r>
            <a:endParaRPr lang="de-DE" sz="1200" dirty="0">
              <a:solidFill>
                <a:schemeClr val="bg1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4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Knewave" panose="02000806000000020004" pitchFamily="2" charset="0"/>
              </a:rPr>
              <a:t>Spielvariante 1</a:t>
            </a:r>
            <a:endParaRPr lang="de-DE" dirty="0">
              <a:latin typeface="Knewave" panose="020008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2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" y="428369"/>
            <a:ext cx="6081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Knewave" panose="02000806000000020004" pitchFamily="2" charset="0"/>
              </a:rPr>
              <a:t>Beißt</a:t>
            </a:r>
            <a:endParaRPr lang="de-DE" sz="2800" dirty="0">
              <a:latin typeface="Knewave" panose="02000806000000020004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94090" y="428369"/>
            <a:ext cx="609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Knewave" panose="02000806000000020004" pitchFamily="2" charset="0"/>
              </a:rPr>
              <a:t>Beißt nicht</a:t>
            </a:r>
            <a:endParaRPr lang="de-DE" sz="2800" dirty="0">
              <a:latin typeface="Knewave" panose="02000806000000020004" pitchFamily="2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6087762" y="0"/>
            <a:ext cx="1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Grafik 1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098590" y="1427484"/>
            <a:ext cx="1620000" cy="1620000"/>
          </a:xfrm>
          <a:prstGeom prst="rect">
            <a:avLst/>
          </a:prstGeom>
        </p:spPr>
      </p:pic>
      <p:pic>
        <p:nvPicPr>
          <p:cNvPr id="15" name="Grafik 1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00050" y="1427484"/>
            <a:ext cx="1620000" cy="1620000"/>
          </a:xfrm>
          <a:prstGeom prst="rect">
            <a:avLst/>
          </a:prstGeom>
        </p:spPr>
      </p:pic>
      <p:pic>
        <p:nvPicPr>
          <p:cNvPr id="17" name="Grafik 16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897130" y="1440584"/>
            <a:ext cx="1620000" cy="1620000"/>
          </a:xfrm>
          <a:prstGeom prst="rect">
            <a:avLst/>
          </a:prstGeom>
        </p:spPr>
      </p:pic>
      <p:pic>
        <p:nvPicPr>
          <p:cNvPr id="19" name="Grafik 18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098590" y="3195092"/>
            <a:ext cx="1620000" cy="1620000"/>
          </a:xfrm>
          <a:prstGeom prst="rect">
            <a:avLst/>
          </a:prstGeom>
        </p:spPr>
      </p:pic>
      <p:pic>
        <p:nvPicPr>
          <p:cNvPr id="20" name="Grafik 19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6266303" y="1434998"/>
            <a:ext cx="1620000" cy="1620000"/>
          </a:xfrm>
          <a:prstGeom prst="rect">
            <a:avLst/>
          </a:prstGeom>
        </p:spPr>
      </p:pic>
      <p:pic>
        <p:nvPicPr>
          <p:cNvPr id="21" name="Grafik 20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8064844" y="1427484"/>
            <a:ext cx="1620000" cy="1620000"/>
          </a:xfrm>
          <a:prstGeom prst="rect">
            <a:avLst/>
          </a:prstGeom>
        </p:spPr>
      </p:pic>
      <p:pic>
        <p:nvPicPr>
          <p:cNvPr id="22" name="Grafik 21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9869713" y="1425146"/>
            <a:ext cx="1620000" cy="1620000"/>
          </a:xfrm>
          <a:prstGeom prst="rect">
            <a:avLst/>
          </a:prstGeom>
        </p:spPr>
      </p:pic>
      <p:pic>
        <p:nvPicPr>
          <p:cNvPr id="23" name="Grafik 22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6266303" y="3195092"/>
            <a:ext cx="1620000" cy="1620000"/>
          </a:xfrm>
          <a:prstGeom prst="rect">
            <a:avLst/>
          </a:prstGeom>
        </p:spPr>
      </p:pic>
      <p:pic>
        <p:nvPicPr>
          <p:cNvPr id="24" name="Grafik 23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8064844" y="3212756"/>
            <a:ext cx="1620000" cy="1620000"/>
          </a:xfrm>
          <a:prstGeom prst="rect">
            <a:avLst/>
          </a:prstGeom>
        </p:spPr>
      </p:pic>
      <p:pic>
        <p:nvPicPr>
          <p:cNvPr id="25" name="Grafik 24"/>
          <p:cNvPicPr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9869713" y="3206265"/>
            <a:ext cx="1620000" cy="1620000"/>
          </a:xfrm>
          <a:prstGeom prst="rect">
            <a:avLst/>
          </a:prstGeom>
        </p:spPr>
      </p:pic>
      <p:pic>
        <p:nvPicPr>
          <p:cNvPr id="26" name="Grafik 25"/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7197293" y="4991749"/>
            <a:ext cx="1620000" cy="1620000"/>
          </a:xfrm>
          <a:prstGeom prst="rect">
            <a:avLst/>
          </a:prstGeom>
        </p:spPr>
      </p:pic>
      <p:pic>
        <p:nvPicPr>
          <p:cNvPr id="27" name="Grafik 26"/>
          <p:cNvPicPr>
            <a:picLocks/>
          </p:cNvPicPr>
          <p:nvPr/>
        </p:nvPicPr>
        <p:blipFill>
          <a:blip r:embed="rId14"/>
          <a:stretch>
            <a:fillRect/>
          </a:stretch>
        </p:blipFill>
        <p:spPr>
          <a:xfrm>
            <a:off x="9059713" y="4991537"/>
            <a:ext cx="162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3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16915" y="497875"/>
            <a:ext cx="2196000" cy="2196000"/>
          </a:xfrm>
          <a:prstGeom prst="rect">
            <a:avLst/>
          </a:prstGeom>
        </p:spPr>
      </p:pic>
      <p:pic>
        <p:nvPicPr>
          <p:cNvPr id="5" name="Grafik 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6281626" y="497875"/>
            <a:ext cx="2196000" cy="2196000"/>
          </a:xfrm>
          <a:prstGeom prst="rect">
            <a:avLst/>
          </a:prstGeom>
        </p:spPr>
      </p:pic>
      <p:pic>
        <p:nvPicPr>
          <p:cNvPr id="6" name="Grafik 5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37990" y="497875"/>
            <a:ext cx="2196000" cy="2196000"/>
          </a:xfrm>
          <a:prstGeom prst="rect">
            <a:avLst/>
          </a:prstGeom>
        </p:spPr>
      </p:pic>
      <p:pic>
        <p:nvPicPr>
          <p:cNvPr id="7" name="Grafik 6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9210220" y="497875"/>
            <a:ext cx="2196000" cy="2196000"/>
          </a:xfrm>
          <a:prstGeom prst="rect">
            <a:avLst/>
          </a:prstGeom>
        </p:spPr>
      </p:pic>
      <p:pic>
        <p:nvPicPr>
          <p:cNvPr id="8" name="Grafik 7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54162" y="3305688"/>
            <a:ext cx="2196000" cy="2196000"/>
          </a:xfrm>
          <a:prstGeom prst="rect">
            <a:avLst/>
          </a:prstGeom>
        </p:spPr>
      </p:pic>
      <p:pic>
        <p:nvPicPr>
          <p:cNvPr id="9" name="Grafik 8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3382756" y="3305688"/>
            <a:ext cx="2196000" cy="2196000"/>
          </a:xfrm>
          <a:prstGeom prst="rect">
            <a:avLst/>
          </a:prstGeom>
        </p:spPr>
      </p:pic>
      <p:pic>
        <p:nvPicPr>
          <p:cNvPr id="10" name="Grafik 9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303882" y="3305688"/>
            <a:ext cx="2196000" cy="2196000"/>
          </a:xfrm>
          <a:prstGeom prst="rect">
            <a:avLst/>
          </a:prstGeom>
        </p:spPr>
      </p:pic>
      <p:pic>
        <p:nvPicPr>
          <p:cNvPr id="11" name="Grafik 10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210221" y="3305688"/>
            <a:ext cx="2196000" cy="2196000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454162" y="2815115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9210221" y="2815115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296514" y="5622929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382809" y="2815115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281574" y="2815115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54161" y="5622929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382809" y="5622929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9210220" y="5622929"/>
            <a:ext cx="21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4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Knewave" panose="02000806000000020004" pitchFamily="2" charset="0"/>
              </a:rPr>
              <a:t>Spielvariante 2</a:t>
            </a:r>
            <a:endParaRPr lang="de-DE" dirty="0">
              <a:latin typeface="Knewave" panose="020008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6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" y="272375"/>
            <a:ext cx="6087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Knewave" panose="02000806000000020004" pitchFamily="2" charset="0"/>
              </a:rPr>
              <a:t>Beißt</a:t>
            </a:r>
            <a:endParaRPr lang="de-DE" sz="2800" dirty="0">
              <a:latin typeface="Knewave" panose="02000806000000020004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87761" y="272375"/>
            <a:ext cx="6091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Knewave" panose="02000806000000020004" pitchFamily="2" charset="0"/>
              </a:rPr>
              <a:t>Beißt nicht</a:t>
            </a:r>
            <a:endParaRPr lang="de-DE" sz="2800" dirty="0">
              <a:latin typeface="Knewave" panose="02000806000000020004" pitchFamily="2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6087762" y="0"/>
            <a:ext cx="1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53943" y="1082456"/>
            <a:ext cx="1260000" cy="1260000"/>
          </a:xfrm>
          <a:prstGeom prst="rect">
            <a:avLst/>
          </a:prstGeom>
        </p:spPr>
      </p:pic>
      <p:pic>
        <p:nvPicPr>
          <p:cNvPr id="10" name="Grafik 9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538633" y="1082456"/>
            <a:ext cx="1260000" cy="1260000"/>
          </a:xfrm>
          <a:prstGeom prst="rect">
            <a:avLst/>
          </a:prstGeom>
        </p:spPr>
      </p:pic>
      <p:pic>
        <p:nvPicPr>
          <p:cNvPr id="11" name="Grafik 10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304544" y="1082456"/>
            <a:ext cx="1260000" cy="1260000"/>
          </a:xfrm>
          <a:prstGeom prst="rect">
            <a:avLst/>
          </a:prstGeom>
        </p:spPr>
      </p:pic>
      <p:pic>
        <p:nvPicPr>
          <p:cNvPr id="12" name="Grafik 11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518300" y="2498317"/>
            <a:ext cx="1260000" cy="1260000"/>
          </a:xfrm>
          <a:prstGeom prst="rect">
            <a:avLst/>
          </a:prstGeom>
        </p:spPr>
      </p:pic>
      <p:pic>
        <p:nvPicPr>
          <p:cNvPr id="13" name="Grafik 12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09169" y="3899230"/>
            <a:ext cx="1260000" cy="1260000"/>
          </a:xfrm>
          <a:prstGeom prst="rect">
            <a:avLst/>
          </a:prstGeom>
        </p:spPr>
      </p:pic>
      <p:pic>
        <p:nvPicPr>
          <p:cNvPr id="14" name="Grafik 13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7770959" y="1082456"/>
            <a:ext cx="1260000" cy="1260000"/>
          </a:xfrm>
          <a:prstGeom prst="rect">
            <a:avLst/>
          </a:prstGeom>
        </p:spPr>
      </p:pic>
      <p:pic>
        <p:nvPicPr>
          <p:cNvPr id="15" name="Grafik 14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384754" y="1082456"/>
            <a:ext cx="1260000" cy="1260000"/>
          </a:xfrm>
          <a:prstGeom prst="rect">
            <a:avLst/>
          </a:prstGeom>
        </p:spPr>
      </p:pic>
      <p:pic>
        <p:nvPicPr>
          <p:cNvPr id="16" name="Grafik 15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156665" y="1082456"/>
            <a:ext cx="1260000" cy="1260000"/>
          </a:xfrm>
          <a:prstGeom prst="rect">
            <a:avLst/>
          </a:prstGeom>
        </p:spPr>
      </p:pic>
      <p:pic>
        <p:nvPicPr>
          <p:cNvPr id="17" name="Grafik 16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908500" y="2498317"/>
            <a:ext cx="1260000" cy="1260000"/>
          </a:xfrm>
          <a:prstGeom prst="rect">
            <a:avLst/>
          </a:prstGeom>
        </p:spPr>
      </p:pic>
      <p:pic>
        <p:nvPicPr>
          <p:cNvPr id="18" name="Grafik 17"/>
          <p:cNvPicPr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118787" y="2490843"/>
            <a:ext cx="1260000" cy="1260000"/>
          </a:xfrm>
          <a:prstGeom prst="rect">
            <a:avLst/>
          </a:prstGeom>
        </p:spPr>
      </p:pic>
      <p:pic>
        <p:nvPicPr>
          <p:cNvPr id="19" name="Grafik 18"/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2923323" y="1082456"/>
            <a:ext cx="1260000" cy="1260000"/>
          </a:xfrm>
          <a:prstGeom prst="rect">
            <a:avLst/>
          </a:prstGeom>
        </p:spPr>
      </p:pic>
      <p:pic>
        <p:nvPicPr>
          <p:cNvPr id="20" name="Grafik 19"/>
          <p:cNvPicPr>
            <a:picLocks/>
          </p:cNvPicPr>
          <p:nvPr/>
        </p:nvPicPr>
        <p:blipFill>
          <a:blip r:embed="rId14"/>
          <a:stretch>
            <a:fillRect/>
          </a:stretch>
        </p:blipFill>
        <p:spPr>
          <a:xfrm>
            <a:off x="4308013" y="2498317"/>
            <a:ext cx="1260000" cy="1260000"/>
          </a:xfrm>
          <a:prstGeom prst="rect">
            <a:avLst/>
          </a:prstGeom>
        </p:spPr>
      </p:pic>
      <p:pic>
        <p:nvPicPr>
          <p:cNvPr id="21" name="Grafik 20"/>
          <p:cNvPicPr>
            <a:picLocks/>
          </p:cNvPicPr>
          <p:nvPr/>
        </p:nvPicPr>
        <p:blipFill>
          <a:blip r:embed="rId15"/>
          <a:stretch>
            <a:fillRect/>
          </a:stretch>
        </p:blipFill>
        <p:spPr>
          <a:xfrm>
            <a:off x="10542870" y="1082456"/>
            <a:ext cx="1260000" cy="1260000"/>
          </a:xfrm>
          <a:prstGeom prst="rect">
            <a:avLst/>
          </a:prstGeom>
        </p:spPr>
      </p:pic>
      <p:pic>
        <p:nvPicPr>
          <p:cNvPr id="3" name="Grafik 2"/>
          <p:cNvPicPr>
            <a:picLocks/>
          </p:cNvPicPr>
          <p:nvPr/>
        </p:nvPicPr>
        <p:blipFill>
          <a:blip r:embed="rId16"/>
          <a:stretch>
            <a:fillRect/>
          </a:stretch>
        </p:blipFill>
        <p:spPr>
          <a:xfrm>
            <a:off x="1518300" y="3899230"/>
            <a:ext cx="1260000" cy="1260000"/>
          </a:xfrm>
          <a:prstGeom prst="rect">
            <a:avLst/>
          </a:prstGeom>
        </p:spPr>
      </p:pic>
      <p:pic>
        <p:nvPicPr>
          <p:cNvPr id="4" name="Grafik 3"/>
          <p:cNvPicPr>
            <a:picLocks/>
          </p:cNvPicPr>
          <p:nvPr/>
        </p:nvPicPr>
        <p:blipFill>
          <a:blip r:embed="rId17"/>
          <a:stretch>
            <a:fillRect/>
          </a:stretch>
        </p:blipFill>
        <p:spPr>
          <a:xfrm>
            <a:off x="2930122" y="3914178"/>
            <a:ext cx="1260000" cy="1260000"/>
          </a:xfrm>
          <a:prstGeom prst="rect">
            <a:avLst/>
          </a:prstGeom>
        </p:spPr>
      </p:pic>
      <p:pic>
        <p:nvPicPr>
          <p:cNvPr id="5" name="Grafik 4"/>
          <p:cNvPicPr>
            <a:picLocks/>
          </p:cNvPicPr>
          <p:nvPr/>
        </p:nvPicPr>
        <p:blipFill>
          <a:blip r:embed="rId18"/>
          <a:stretch>
            <a:fillRect/>
          </a:stretch>
        </p:blipFill>
        <p:spPr>
          <a:xfrm>
            <a:off x="4317684" y="3914178"/>
            <a:ext cx="1260000" cy="1260000"/>
          </a:xfrm>
          <a:prstGeom prst="rect">
            <a:avLst/>
          </a:prstGeom>
        </p:spPr>
      </p:pic>
      <p:pic>
        <p:nvPicPr>
          <p:cNvPr id="22" name="Grafik 21"/>
          <p:cNvPicPr>
            <a:picLocks/>
          </p:cNvPicPr>
          <p:nvPr/>
        </p:nvPicPr>
        <p:blipFill>
          <a:blip r:embed="rId19"/>
          <a:stretch>
            <a:fillRect/>
          </a:stretch>
        </p:blipFill>
        <p:spPr>
          <a:xfrm>
            <a:off x="2148300" y="5330039"/>
            <a:ext cx="1260000" cy="1260000"/>
          </a:xfrm>
          <a:prstGeom prst="rect">
            <a:avLst/>
          </a:prstGeom>
        </p:spPr>
      </p:pic>
      <p:pic>
        <p:nvPicPr>
          <p:cNvPr id="23" name="Grafik 22"/>
          <p:cNvPicPr>
            <a:picLocks/>
          </p:cNvPicPr>
          <p:nvPr/>
        </p:nvPicPr>
        <p:blipFill>
          <a:blip r:embed="rId20"/>
          <a:stretch>
            <a:fillRect/>
          </a:stretch>
        </p:blipFill>
        <p:spPr>
          <a:xfrm>
            <a:off x="6384754" y="2487240"/>
            <a:ext cx="1260000" cy="1260000"/>
          </a:xfrm>
          <a:prstGeom prst="rect">
            <a:avLst/>
          </a:prstGeom>
        </p:spPr>
      </p:pic>
      <p:pic>
        <p:nvPicPr>
          <p:cNvPr id="24" name="Grafik 23"/>
          <p:cNvPicPr>
            <a:picLocks/>
          </p:cNvPicPr>
          <p:nvPr/>
        </p:nvPicPr>
        <p:blipFill>
          <a:blip r:embed="rId21"/>
          <a:stretch>
            <a:fillRect/>
          </a:stretch>
        </p:blipFill>
        <p:spPr>
          <a:xfrm>
            <a:off x="7770959" y="2498317"/>
            <a:ext cx="1260000" cy="1260000"/>
          </a:xfrm>
          <a:prstGeom prst="rect">
            <a:avLst/>
          </a:prstGeom>
        </p:spPr>
      </p:pic>
      <p:pic>
        <p:nvPicPr>
          <p:cNvPr id="25" name="Grafik 24"/>
          <p:cNvPicPr>
            <a:picLocks/>
          </p:cNvPicPr>
          <p:nvPr/>
        </p:nvPicPr>
        <p:blipFill>
          <a:blip r:embed="rId22"/>
          <a:stretch>
            <a:fillRect/>
          </a:stretch>
        </p:blipFill>
        <p:spPr>
          <a:xfrm>
            <a:off x="9147679" y="2487240"/>
            <a:ext cx="1260000" cy="1260000"/>
          </a:xfrm>
          <a:prstGeom prst="rect">
            <a:avLst/>
          </a:prstGeom>
        </p:spPr>
      </p:pic>
      <p:pic>
        <p:nvPicPr>
          <p:cNvPr id="26" name="Grafik 25"/>
          <p:cNvPicPr>
            <a:picLocks/>
          </p:cNvPicPr>
          <p:nvPr/>
        </p:nvPicPr>
        <p:blipFill>
          <a:blip r:embed="rId23"/>
          <a:stretch>
            <a:fillRect/>
          </a:stretch>
        </p:blipFill>
        <p:spPr>
          <a:xfrm>
            <a:off x="10542870" y="2498317"/>
            <a:ext cx="1260000" cy="1260000"/>
          </a:xfrm>
          <a:prstGeom prst="rect">
            <a:avLst/>
          </a:prstGeom>
        </p:spPr>
      </p:pic>
      <p:pic>
        <p:nvPicPr>
          <p:cNvPr id="27" name="Grafik 26"/>
          <p:cNvPicPr>
            <a:picLocks/>
          </p:cNvPicPr>
          <p:nvPr/>
        </p:nvPicPr>
        <p:blipFill>
          <a:blip r:embed="rId24"/>
          <a:stretch>
            <a:fillRect/>
          </a:stretch>
        </p:blipFill>
        <p:spPr>
          <a:xfrm>
            <a:off x="6387570" y="3899230"/>
            <a:ext cx="1260000" cy="1260000"/>
          </a:xfrm>
          <a:prstGeom prst="rect">
            <a:avLst/>
          </a:prstGeom>
        </p:spPr>
      </p:pic>
      <p:pic>
        <p:nvPicPr>
          <p:cNvPr id="28" name="Grafik 27"/>
          <p:cNvPicPr>
            <a:picLocks/>
          </p:cNvPicPr>
          <p:nvPr/>
        </p:nvPicPr>
        <p:blipFill>
          <a:blip r:embed="rId25"/>
          <a:stretch>
            <a:fillRect/>
          </a:stretch>
        </p:blipFill>
        <p:spPr>
          <a:xfrm>
            <a:off x="7756970" y="3914178"/>
            <a:ext cx="1260000" cy="1260000"/>
          </a:xfrm>
          <a:prstGeom prst="rect">
            <a:avLst/>
          </a:prstGeom>
        </p:spPr>
      </p:pic>
      <p:pic>
        <p:nvPicPr>
          <p:cNvPr id="29" name="Grafik 28"/>
          <p:cNvPicPr>
            <a:picLocks/>
          </p:cNvPicPr>
          <p:nvPr/>
        </p:nvPicPr>
        <p:blipFill>
          <a:blip r:embed="rId26"/>
          <a:stretch>
            <a:fillRect/>
          </a:stretch>
        </p:blipFill>
        <p:spPr>
          <a:xfrm>
            <a:off x="9156665" y="3899230"/>
            <a:ext cx="1260000" cy="1260000"/>
          </a:xfrm>
          <a:prstGeom prst="rect">
            <a:avLst/>
          </a:prstGeom>
        </p:spPr>
      </p:pic>
      <p:pic>
        <p:nvPicPr>
          <p:cNvPr id="30" name="Grafik 29"/>
          <p:cNvPicPr>
            <a:picLocks/>
          </p:cNvPicPr>
          <p:nvPr/>
        </p:nvPicPr>
        <p:blipFill>
          <a:blip r:embed="rId27"/>
          <a:stretch>
            <a:fillRect/>
          </a:stretch>
        </p:blipFill>
        <p:spPr>
          <a:xfrm>
            <a:off x="10535241" y="3899230"/>
            <a:ext cx="1260000" cy="1260000"/>
          </a:xfrm>
          <a:prstGeom prst="rect">
            <a:avLst/>
          </a:prstGeom>
        </p:spPr>
      </p:pic>
      <p:pic>
        <p:nvPicPr>
          <p:cNvPr id="31" name="Grafik 30"/>
          <p:cNvPicPr>
            <a:picLocks/>
          </p:cNvPicPr>
          <p:nvPr/>
        </p:nvPicPr>
        <p:blipFill>
          <a:blip r:embed="rId28"/>
          <a:stretch>
            <a:fillRect/>
          </a:stretch>
        </p:blipFill>
        <p:spPr>
          <a:xfrm>
            <a:off x="7756970" y="5304014"/>
            <a:ext cx="1260000" cy="1260000"/>
          </a:xfrm>
          <a:prstGeom prst="rect">
            <a:avLst/>
          </a:prstGeom>
        </p:spPr>
      </p:pic>
      <p:pic>
        <p:nvPicPr>
          <p:cNvPr id="32" name="Grafik 31"/>
          <p:cNvPicPr>
            <a:picLocks/>
          </p:cNvPicPr>
          <p:nvPr/>
        </p:nvPicPr>
        <p:blipFill>
          <a:blip r:embed="rId29"/>
          <a:stretch>
            <a:fillRect/>
          </a:stretch>
        </p:blipFill>
        <p:spPr>
          <a:xfrm>
            <a:off x="9158945" y="5304014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7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851926" y="550743"/>
            <a:ext cx="1656000" cy="1650386"/>
          </a:xfrm>
          <a:prstGeom prst="rect">
            <a:avLst/>
          </a:prstGeom>
        </p:spPr>
      </p:pic>
      <p:pic>
        <p:nvPicPr>
          <p:cNvPr id="5" name="Grafik 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591288" y="550743"/>
            <a:ext cx="1656000" cy="1650290"/>
          </a:xfrm>
          <a:prstGeom prst="rect">
            <a:avLst/>
          </a:prstGeom>
        </p:spPr>
      </p:pic>
      <p:pic>
        <p:nvPicPr>
          <p:cNvPr id="6" name="Grafik 5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8753926" y="554086"/>
            <a:ext cx="1656000" cy="1661670"/>
          </a:xfrm>
          <a:prstGeom prst="rect">
            <a:avLst/>
          </a:prstGeom>
        </p:spPr>
      </p:pic>
      <p:pic>
        <p:nvPicPr>
          <p:cNvPr id="7" name="Grafik 6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039861" y="551314"/>
            <a:ext cx="1656000" cy="1656000"/>
          </a:xfrm>
          <a:prstGeom prst="rect">
            <a:avLst/>
          </a:prstGeom>
        </p:spPr>
      </p:pic>
      <p:pic>
        <p:nvPicPr>
          <p:cNvPr id="8" name="Grafik 7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40116" y="550743"/>
            <a:ext cx="1652742" cy="1658421"/>
          </a:xfrm>
          <a:prstGeom prst="rect">
            <a:avLst/>
          </a:prstGeom>
        </p:spPr>
      </p:pic>
      <p:pic>
        <p:nvPicPr>
          <p:cNvPr id="9" name="Grafik 8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5309762" y="547549"/>
            <a:ext cx="1656000" cy="1661615"/>
          </a:xfrm>
          <a:prstGeom prst="rect">
            <a:avLst/>
          </a:prstGeom>
        </p:spPr>
      </p:pic>
      <p:pic>
        <p:nvPicPr>
          <p:cNvPr id="10" name="Grafik 9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10482666" y="554086"/>
            <a:ext cx="1656000" cy="1656000"/>
          </a:xfrm>
          <a:prstGeom prst="rect">
            <a:avLst/>
          </a:prstGeom>
        </p:spPr>
      </p:pic>
      <p:pic>
        <p:nvPicPr>
          <p:cNvPr id="11" name="Grafik 10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681496" y="3663977"/>
            <a:ext cx="1656000" cy="1663666"/>
          </a:xfrm>
          <a:prstGeom prst="rect">
            <a:avLst/>
          </a:prstGeom>
        </p:spPr>
      </p:pic>
      <p:pic>
        <p:nvPicPr>
          <p:cNvPr id="12" name="Grafik 11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9293791" y="3656291"/>
            <a:ext cx="1656000" cy="1656000"/>
          </a:xfrm>
          <a:prstGeom prst="rect">
            <a:avLst/>
          </a:prstGeom>
        </p:spPr>
      </p:pic>
      <p:pic>
        <p:nvPicPr>
          <p:cNvPr id="13" name="Grafik 12"/>
          <p:cNvPicPr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2403955" y="3663977"/>
            <a:ext cx="1656000" cy="1663666"/>
          </a:xfrm>
          <a:prstGeom prst="rect">
            <a:avLst/>
          </a:prstGeom>
        </p:spPr>
      </p:pic>
      <p:pic>
        <p:nvPicPr>
          <p:cNvPr id="14" name="Grafik 13"/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4126414" y="3660143"/>
            <a:ext cx="1656000" cy="1663703"/>
          </a:xfrm>
          <a:prstGeom prst="rect">
            <a:avLst/>
          </a:prstGeom>
        </p:spPr>
      </p:pic>
      <p:pic>
        <p:nvPicPr>
          <p:cNvPr id="15" name="Grafik 14"/>
          <p:cNvPicPr>
            <a:picLocks/>
          </p:cNvPicPr>
          <p:nvPr/>
        </p:nvPicPr>
        <p:blipFill>
          <a:blip r:embed="rId14"/>
          <a:stretch>
            <a:fillRect/>
          </a:stretch>
        </p:blipFill>
        <p:spPr>
          <a:xfrm>
            <a:off x="5848873" y="3663941"/>
            <a:ext cx="1656000" cy="1663738"/>
          </a:xfrm>
          <a:prstGeom prst="rect">
            <a:avLst/>
          </a:prstGeom>
        </p:spPr>
      </p:pic>
      <p:pic>
        <p:nvPicPr>
          <p:cNvPr id="16" name="Grafik 15"/>
          <p:cNvPicPr>
            <a:picLocks/>
          </p:cNvPicPr>
          <p:nvPr/>
        </p:nvPicPr>
        <p:blipFill>
          <a:blip r:embed="rId15"/>
          <a:stretch>
            <a:fillRect/>
          </a:stretch>
        </p:blipFill>
        <p:spPr>
          <a:xfrm>
            <a:off x="7571332" y="3656291"/>
            <a:ext cx="1656000" cy="1663703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7038854" y="2373467"/>
            <a:ext cx="165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853201" y="2373467"/>
            <a:ext cx="1654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8753927" y="2373467"/>
            <a:ext cx="16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40116" y="2373467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7571333" y="5467523"/>
            <a:ext cx="16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Knewave" panose="02000806000000020004" pitchFamily="2" charset="0"/>
              </a:rPr>
              <a:t>beißt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83125" y="5467523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403955" y="5467523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4128044" y="5467523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850502" y="5467523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9297049" y="5467523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0482666" y="2370060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328047" y="2379870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589485" y="2374089"/>
            <a:ext cx="165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Knewave" panose="02000806000000020004" pitchFamily="2" charset="0"/>
              </a:rPr>
              <a:t>b</a:t>
            </a:r>
            <a:r>
              <a:rPr lang="de-DE" dirty="0" smtClean="0">
                <a:latin typeface="Knewave" panose="02000806000000020004" pitchFamily="2" charset="0"/>
              </a:rPr>
              <a:t>eißt nicht</a:t>
            </a:r>
            <a:endParaRPr lang="de-DE" dirty="0">
              <a:latin typeface="Knewave" panose="020008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53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Breitbild</PresentationFormat>
  <Paragraphs>43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Knewave</vt:lpstr>
      <vt:lpstr>Roboto</vt:lpstr>
      <vt:lpstr>Office</vt:lpstr>
      <vt:lpstr>Simple Light</vt:lpstr>
      <vt:lpstr>AI UNPLUGGED</vt:lpstr>
      <vt:lpstr>Klassifikation mit Entscheidungsbäumen:  Das Gute-Äffchen-Böse-Äffchen-Spiel</vt:lpstr>
      <vt:lpstr>Spielvariante 1</vt:lpstr>
      <vt:lpstr>PowerPoint-Präsentation</vt:lpstr>
      <vt:lpstr>PowerPoint-Präsentation</vt:lpstr>
      <vt:lpstr>Spielvariante 2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Spielvariante 1</dc:title>
  <dc:creator>Annabel Lindner</dc:creator>
  <cp:lastModifiedBy>Annabel Lindner</cp:lastModifiedBy>
  <cp:revision>13</cp:revision>
  <dcterms:created xsi:type="dcterms:W3CDTF">2019-03-19T09:43:13Z</dcterms:created>
  <dcterms:modified xsi:type="dcterms:W3CDTF">2019-03-19T14:07:31Z</dcterms:modified>
</cp:coreProperties>
</file>